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modernComment_163_1A912A03.xml" ContentType="application/vnd.ms-powerpoint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modernComment_165_66141238.xml" ContentType="application/vnd.ms-powerpoint.comment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49"/>
  </p:notesMasterIdLst>
  <p:sldIdLst>
    <p:sldId id="258" r:id="rId2"/>
    <p:sldId id="303" r:id="rId3"/>
    <p:sldId id="363" r:id="rId4"/>
    <p:sldId id="256" r:id="rId5"/>
    <p:sldId id="322" r:id="rId6"/>
    <p:sldId id="354" r:id="rId7"/>
    <p:sldId id="341" r:id="rId8"/>
    <p:sldId id="342" r:id="rId9"/>
    <p:sldId id="276" r:id="rId10"/>
    <p:sldId id="336" r:id="rId11"/>
    <p:sldId id="315" r:id="rId12"/>
    <p:sldId id="285" r:id="rId13"/>
    <p:sldId id="337" r:id="rId14"/>
    <p:sldId id="323" r:id="rId15"/>
    <p:sldId id="317" r:id="rId16"/>
    <p:sldId id="348" r:id="rId17"/>
    <p:sldId id="343" r:id="rId18"/>
    <p:sldId id="286" r:id="rId19"/>
    <p:sldId id="351" r:id="rId20"/>
    <p:sldId id="278" r:id="rId21"/>
    <p:sldId id="326" r:id="rId22"/>
    <p:sldId id="328" r:id="rId23"/>
    <p:sldId id="347" r:id="rId24"/>
    <p:sldId id="329" r:id="rId25"/>
    <p:sldId id="330" r:id="rId26"/>
    <p:sldId id="349" r:id="rId27"/>
    <p:sldId id="332" r:id="rId28"/>
    <p:sldId id="346" r:id="rId29"/>
    <p:sldId id="350" r:id="rId30"/>
    <p:sldId id="304" r:id="rId31"/>
    <p:sldId id="305" r:id="rId32"/>
    <p:sldId id="309" r:id="rId33"/>
    <p:sldId id="306" r:id="rId34"/>
    <p:sldId id="355" r:id="rId35"/>
    <p:sldId id="366" r:id="rId36"/>
    <p:sldId id="365" r:id="rId37"/>
    <p:sldId id="352" r:id="rId38"/>
    <p:sldId id="338" r:id="rId39"/>
    <p:sldId id="311" r:id="rId40"/>
    <p:sldId id="357" r:id="rId41"/>
    <p:sldId id="358" r:id="rId42"/>
    <p:sldId id="356" r:id="rId43"/>
    <p:sldId id="361" r:id="rId44"/>
    <p:sldId id="353" r:id="rId45"/>
    <p:sldId id="339" r:id="rId46"/>
    <p:sldId id="274" r:id="rId47"/>
    <p:sldId id="340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F27307-1EEA-54EC-5AD9-EF4A804DDAE4}" name="Simone Terranova" initials="ST" userId="4a797a3af7fc8280" providerId="Windows Live"/>
  <p188:author id="{B576B7CA-6D7B-E227-34B7-4162C3C702C2}" name="Marco Cutarelli" initials="MC" userId="11ec6da5b50b2a21" providerId="Windows Live"/>
  <p188:author id="{B03AA9FF-7D25-5632-28A6-8C11E6F77E99}" name="Tania Filaferro" initials="TF" userId="a5bd33b55c72b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5D78"/>
    <a:srgbClr val="CC99FF"/>
    <a:srgbClr val="CC0066"/>
    <a:srgbClr val="F4DDFF"/>
    <a:srgbClr val="616161"/>
    <a:srgbClr val="E9BDFF"/>
    <a:srgbClr val="1F1F1F"/>
    <a:srgbClr val="4B7D8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4FBF-00CB-44E8-BF53-8C50ED5436EF}" v="126" dt="2024-06-09T15:36:34.450"/>
    <p1510:client id="{23C76021-B36C-4FBA-AF91-2FB74F13B056}" v="311" dt="2024-06-09T16:00:47.397"/>
    <p1510:client id="{29303C56-7D90-404D-8A9B-1C4040877C38}" v="22" dt="2024-06-10T10:19:01.759"/>
    <p1510:client id="{322F6F8D-E1E1-4C95-B8F8-76CCE92A3F9E}" v="52" dt="2024-06-10T08:09:34.031"/>
    <p1510:client id="{3998BAEE-6B69-45AC-A200-29C6363BF179}" v="3" dt="2024-06-09T15:40:04.782"/>
    <p1510:client id="{75696D08-468F-43CE-81F9-1439266CEB14}" v="16" dt="2024-06-09T14:22:04.763"/>
    <p1510:client id="{9E1702F6-AA0C-4E3A-A28E-74442ADDA27B}" v="42" dt="2024-06-10T10:07:58.231"/>
    <p1510:client id="{ED6687EF-A9FE-4251-BB42-70CC2719FE93}" v="9" dt="2024-06-08T16:16:27.797"/>
    <p1510:client id="{F5311BCA-F248-429D-90E6-4C57775FA88F}" v="1" dt="2024-06-09T14:19:1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63_1A912A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E6E3FF-8C55-4460-B7B1-5C4546795EAD}" authorId="{B576B7CA-6D7B-E227-34B7-4162C3C702C2}" created="2024-06-08T16:15:53.498">
    <pc:sldMkLst xmlns:pc="http://schemas.microsoft.com/office/powerpoint/2013/main/command">
      <pc:docMk/>
      <pc:sldMk cId="445721091" sldId="355"/>
    </pc:sldMkLst>
    <p188:txBody>
      <a:bodyPr/>
      <a:lstStyle/>
      <a:p>
        <a:r>
          <a:rPr lang="it-IT"/>
          <a:t>aggiungere le comunicazioni e parliamo del safe occupacy
e parliamo del modello usato Random Forest</a:t>
        </a:r>
      </a:p>
    </p188:txBody>
  </p188:cm>
</p188:cmLst>
</file>

<file path=ppt/comments/modernComment_165_661412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2607BC-B499-420B-8587-D7AEB0E46107}" authorId="{B576B7CA-6D7B-E227-34B7-4162C3C702C2}" created="2024-06-08T16:16:15.921">
    <pc:sldMkLst xmlns:pc="http://schemas.microsoft.com/office/powerpoint/2013/main/command">
      <pc:docMk/>
      <pc:sldMk cId="1712591416" sldId="357"/>
    </pc:sldMkLst>
    <p188:txBody>
      <a:bodyPr/>
      <a:lstStyle/>
      <a:p>
        <a:r>
          <a:rPr lang="it-IT"/>
          <a:t>nuovi screen?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ASYNCHRONOUS COMMUNICATION PARADIGM</a:t>
          </a:r>
          <a:endParaRPr lang="en-US"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BASED ON TOPICS</a:t>
          </a:r>
          <a:endParaRPr lang="en-US">
            <a:latin typeface="Arial Rounded MT Bold" panose="020F0704030504030204" pitchFamily="34" charset="0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LIGHTWEIGHT</a:t>
          </a:r>
          <a:endParaRPr lang="en-US">
            <a:latin typeface="Arial Rounded MT Bold" panose="020F0704030504030204" pitchFamily="34" charset="0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/>
      <dgm:spPr/>
    </dgm:pt>
    <dgm:pt modelId="{CF54307F-BBE2-49F5-933B-D71923D87635}" type="pres">
      <dgm:prSet presAssocID="{C133D6C5-8FAC-497B-8E50-6BABBD5A2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Resource-Oriented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Stateless Interactions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9A5D78"/>
        </a:solidFill>
      </dgm:spPr>
    </dgm:pt>
    <dgm:pt modelId="{CF54307F-BBE2-49F5-933B-D71923D87635}" type="pres">
      <dgm:prSet presAssocID="{C133D6C5-8FAC-497B-8E50-6BABBD5A21C8}" presName="iconRect" presStyleLbl="node1" presStyleIdx="2" presStyleCnt="3" custFlipHor="1" custScaleX="4645" custScaleY="44420"/>
      <dgm:spPr>
        <a:ln>
          <a:noFill/>
        </a:ln>
      </dgm:spPr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A79E7-83E3-40E5-A987-98E7179CC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REGISTRY SYSTEM</a:t>
          </a:r>
          <a:endParaRPr lang="en-US"/>
        </a:p>
      </dgm:t>
    </dgm:pt>
    <dgm:pt modelId="{52C86C01-DC9A-45BE-93AB-D5B84148B713}" type="parTrans" cxnId="{D02E6D8A-C7AC-41D4-AB07-722E784C6990}">
      <dgm:prSet/>
      <dgm:spPr/>
      <dgm:t>
        <a:bodyPr/>
        <a:lstStyle/>
        <a:p>
          <a:endParaRPr lang="en-US"/>
        </a:p>
      </dgm:t>
    </dgm:pt>
    <dgm:pt modelId="{4877BCDF-8ED2-45FE-A8D6-A1A0649D76DC}" type="sibTrans" cxnId="{D02E6D8A-C7AC-41D4-AB07-722E784C69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35090-7FDB-4D23-81B0-4DF83E2E8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CATALOG SETTINGS PROVIDES THE INFORMATION NECESSARY FOR COMMUNICATION VIA REST</a:t>
          </a:r>
          <a:endParaRPr lang="en-US"/>
        </a:p>
      </dgm:t>
    </dgm:pt>
    <dgm:pt modelId="{3A71A4D7-A087-453C-8E66-B1F0DBD44B40}" type="parTrans" cxnId="{CC34078A-201F-4D03-9B8F-5C4373E7AA08}">
      <dgm:prSet/>
      <dgm:spPr/>
      <dgm:t>
        <a:bodyPr/>
        <a:lstStyle/>
        <a:p>
          <a:endParaRPr lang="en-US"/>
        </a:p>
      </dgm:t>
    </dgm:pt>
    <dgm:pt modelId="{8A8A1683-9D45-4A15-A349-867F6E7DED11}" type="sibTrans" cxnId="{CC34078A-201F-4D03-9B8F-5C4373E7AA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491FF9-92D3-4E4E-9F1F-DAD0812EFB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SYNCHRONOUS COMMUNICATION IS BASED ON JSON FILE FORMAT </a:t>
          </a:r>
        </a:p>
      </dgm:t>
    </dgm:pt>
    <dgm:pt modelId="{3C33EA31-6769-4D59-B6B5-49ECFE9C6239}" type="parTrans" cxnId="{59D012BC-677C-4E47-9CC7-AA5A4E395717}">
      <dgm:prSet/>
      <dgm:spPr/>
      <dgm:t>
        <a:bodyPr/>
        <a:lstStyle/>
        <a:p>
          <a:endParaRPr lang="en-US"/>
        </a:p>
      </dgm:t>
    </dgm:pt>
    <dgm:pt modelId="{95D3E220-15A7-46B1-965E-327FBC71AE30}" type="sibTrans" cxnId="{59D012BC-677C-4E47-9CC7-AA5A4E395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2B9AA9-7141-4CB9-A26E-D7CF332BE6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FUNCTIONS ARE IMPLEMENTED THROUGH THE </a:t>
          </a:r>
          <a:r>
            <a:rPr lang="it-IT" i="1"/>
            <a:t>CHERRYPY</a:t>
          </a:r>
          <a:r>
            <a:rPr lang="it-IT"/>
            <a:t> AND </a:t>
          </a:r>
          <a:r>
            <a:rPr lang="it-IT" i="1"/>
            <a:t>REQUESTS </a:t>
          </a:r>
          <a:r>
            <a:rPr lang="it-IT"/>
            <a:t> PYTHON LIBRARIES</a:t>
          </a:r>
          <a:endParaRPr lang="en-US"/>
        </a:p>
      </dgm:t>
    </dgm:pt>
    <dgm:pt modelId="{EA1AE888-EFC6-4C56-B156-96E16BE0A0B3}" type="parTrans" cxnId="{2660C51E-27E2-4503-A157-1BB703E975AB}">
      <dgm:prSet/>
      <dgm:spPr/>
      <dgm:t>
        <a:bodyPr/>
        <a:lstStyle/>
        <a:p>
          <a:endParaRPr lang="en-US"/>
        </a:p>
      </dgm:t>
    </dgm:pt>
    <dgm:pt modelId="{E7E625AD-EEA4-4550-B842-65A676A9376D}" type="sibTrans" cxnId="{2660C51E-27E2-4503-A157-1BB703E975AB}">
      <dgm:prSet/>
      <dgm:spPr/>
      <dgm:t>
        <a:bodyPr/>
        <a:lstStyle/>
        <a:p>
          <a:endParaRPr lang="en-US"/>
        </a:p>
      </dgm:t>
    </dgm:pt>
    <dgm:pt modelId="{BC2DAA38-0504-4F3B-AC09-D20CD13FDDC6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450EB253-4C7F-4AD0-B46F-D4E6E1E859E9}" type="pres">
      <dgm:prSet presAssocID="{759A79E7-83E3-40E5-A987-98E7179CC183}" presName="compNode" presStyleCnt="0"/>
      <dgm:spPr/>
    </dgm:pt>
    <dgm:pt modelId="{6C1E511B-2ED9-47E9-A9C1-8E6BA0488DAF}" type="pres">
      <dgm:prSet presAssocID="{759A79E7-83E3-40E5-A987-98E7179CC183}" presName="iconBgRect" presStyleLbl="bgShp" presStyleIdx="0" presStyleCnt="4"/>
      <dgm:spPr/>
    </dgm:pt>
    <dgm:pt modelId="{DE5DF981-EC53-40FF-8264-20C83513F5FE}" type="pres">
      <dgm:prSet presAssocID="{759A79E7-83E3-40E5-A987-98E7179CC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6E3E1E-A77D-4576-92B5-1865A65B264C}" type="pres">
      <dgm:prSet presAssocID="{759A79E7-83E3-40E5-A987-98E7179CC183}" presName="spaceRect" presStyleCnt="0"/>
      <dgm:spPr/>
    </dgm:pt>
    <dgm:pt modelId="{6E254473-881A-4A05-8BC7-BD24A5FA88A1}" type="pres">
      <dgm:prSet presAssocID="{759A79E7-83E3-40E5-A987-98E7179CC183}" presName="textRect" presStyleLbl="revTx" presStyleIdx="0" presStyleCnt="4">
        <dgm:presLayoutVars>
          <dgm:chMax val="1"/>
          <dgm:chPref val="1"/>
        </dgm:presLayoutVars>
      </dgm:prSet>
      <dgm:spPr/>
    </dgm:pt>
    <dgm:pt modelId="{08D79061-C69B-4BC0-9B50-9BB9E477C7A7}" type="pres">
      <dgm:prSet presAssocID="{4877BCDF-8ED2-45FE-A8D6-A1A0649D76DC}" presName="sibTrans" presStyleCnt="0"/>
      <dgm:spPr/>
    </dgm:pt>
    <dgm:pt modelId="{BA0A970A-73F1-4342-B9DE-C156494F9A19}" type="pres">
      <dgm:prSet presAssocID="{BF935090-7FDB-4D23-81B0-4DF83E2E8E06}" presName="compNode" presStyleCnt="0"/>
      <dgm:spPr/>
    </dgm:pt>
    <dgm:pt modelId="{A357570A-B9A1-48D1-B10B-DB64651BDB80}" type="pres">
      <dgm:prSet presAssocID="{BF935090-7FDB-4D23-81B0-4DF83E2E8E06}" presName="iconBgRect" presStyleLbl="bgShp" presStyleIdx="1" presStyleCnt="4"/>
      <dgm:spPr/>
    </dgm:pt>
    <dgm:pt modelId="{9B7AC658-BF45-4381-9CA8-3D55CD3BCC38}" type="pres">
      <dgm:prSet presAssocID="{BF935090-7FDB-4D23-81B0-4DF83E2E8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9CE7602-6397-4488-83F1-AB7885D4D387}" type="pres">
      <dgm:prSet presAssocID="{BF935090-7FDB-4D23-81B0-4DF83E2E8E06}" presName="spaceRect" presStyleCnt="0"/>
      <dgm:spPr/>
    </dgm:pt>
    <dgm:pt modelId="{63EDFD94-C060-48A7-BF3A-2E99D08F8A52}" type="pres">
      <dgm:prSet presAssocID="{BF935090-7FDB-4D23-81B0-4DF83E2E8E06}" presName="textRect" presStyleLbl="revTx" presStyleIdx="1" presStyleCnt="4">
        <dgm:presLayoutVars>
          <dgm:chMax val="1"/>
          <dgm:chPref val="1"/>
        </dgm:presLayoutVars>
      </dgm:prSet>
      <dgm:spPr/>
    </dgm:pt>
    <dgm:pt modelId="{D2638346-CB31-4B5D-8C23-45DABCB354F1}" type="pres">
      <dgm:prSet presAssocID="{8A8A1683-9D45-4A15-A349-867F6E7DED11}" presName="sibTrans" presStyleCnt="0"/>
      <dgm:spPr/>
    </dgm:pt>
    <dgm:pt modelId="{09D1CEF5-AEF9-407F-BD75-FFBE16358097}" type="pres">
      <dgm:prSet presAssocID="{83491FF9-92D3-4E4E-9F1F-DAD0812EFBE9}" presName="compNode" presStyleCnt="0"/>
      <dgm:spPr/>
    </dgm:pt>
    <dgm:pt modelId="{F0F72C1E-0731-40A0-A2E6-9E5ABB57A238}" type="pres">
      <dgm:prSet presAssocID="{83491FF9-92D3-4E4E-9F1F-DAD0812EFBE9}" presName="iconBgRect" presStyleLbl="bgShp" presStyleIdx="2" presStyleCnt="4"/>
      <dgm:spPr/>
    </dgm:pt>
    <dgm:pt modelId="{752BFE31-AD2B-4779-B91D-3BB0BB7FAB31}" type="pres">
      <dgm:prSet presAssocID="{83491FF9-92D3-4E4E-9F1F-DAD0812EF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43D074-2C88-41FD-9BCC-6FA77ABAD053}" type="pres">
      <dgm:prSet presAssocID="{83491FF9-92D3-4E4E-9F1F-DAD0812EFBE9}" presName="spaceRect" presStyleCnt="0"/>
      <dgm:spPr/>
    </dgm:pt>
    <dgm:pt modelId="{27950DB4-BC70-4CDB-BC06-DA5FE2CFF2A6}" type="pres">
      <dgm:prSet presAssocID="{83491FF9-92D3-4E4E-9F1F-DAD0812EFBE9}" presName="textRect" presStyleLbl="revTx" presStyleIdx="2" presStyleCnt="4">
        <dgm:presLayoutVars>
          <dgm:chMax val="1"/>
          <dgm:chPref val="1"/>
        </dgm:presLayoutVars>
      </dgm:prSet>
      <dgm:spPr/>
    </dgm:pt>
    <dgm:pt modelId="{10449E7E-E8F0-412B-9D2B-C0BDA5BE0CF3}" type="pres">
      <dgm:prSet presAssocID="{95D3E220-15A7-46B1-965E-327FBC71AE30}" presName="sibTrans" presStyleCnt="0"/>
      <dgm:spPr/>
    </dgm:pt>
    <dgm:pt modelId="{D5D6770B-01AD-46FC-AF91-19405C72E35B}" type="pres">
      <dgm:prSet presAssocID="{0C2B9AA9-7141-4CB9-A26E-D7CF332BE677}" presName="compNode" presStyleCnt="0"/>
      <dgm:spPr/>
    </dgm:pt>
    <dgm:pt modelId="{55C391A6-1093-411E-B345-8C72F8F8A2E7}" type="pres">
      <dgm:prSet presAssocID="{0C2B9AA9-7141-4CB9-A26E-D7CF332BE677}" presName="iconBgRect" presStyleLbl="bgShp" presStyleIdx="3" presStyleCnt="4"/>
      <dgm:spPr/>
    </dgm:pt>
    <dgm:pt modelId="{F7B22182-D448-410C-A69E-558A528B7C1B}" type="pres">
      <dgm:prSet presAssocID="{0C2B9AA9-7141-4CB9-A26E-D7CF332BE6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8E4BE0-2788-4ECC-BD65-F5EF7287F254}" type="pres">
      <dgm:prSet presAssocID="{0C2B9AA9-7141-4CB9-A26E-D7CF332BE677}" presName="spaceRect" presStyleCnt="0"/>
      <dgm:spPr/>
    </dgm:pt>
    <dgm:pt modelId="{1A12F59A-A784-42D1-BDED-97CA0463670D}" type="pres">
      <dgm:prSet presAssocID="{0C2B9AA9-7141-4CB9-A26E-D7CF332BE6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E2517-4EFC-48BF-B609-5A9FB86AC00B}" type="presOf" srcId="{759A79E7-83E3-40E5-A987-98E7179CC183}" destId="{6E254473-881A-4A05-8BC7-BD24A5FA88A1}" srcOrd="0" destOrd="0" presId="urn:microsoft.com/office/officeart/2018/5/layout/IconCircleLabelList"/>
    <dgm:cxn modelId="{2660C51E-27E2-4503-A157-1BB703E975AB}" srcId="{BC97D631-A200-4A4F-A9B7-970F59BED16E}" destId="{0C2B9AA9-7141-4CB9-A26E-D7CF332BE677}" srcOrd="3" destOrd="0" parTransId="{EA1AE888-EFC6-4C56-B156-96E16BE0A0B3}" sibTransId="{E7E625AD-EEA4-4550-B842-65A676A9376D}"/>
    <dgm:cxn modelId="{92CA8D22-4624-4E6F-B59E-15CD8EB0F87D}" type="presOf" srcId="{0C2B9AA9-7141-4CB9-A26E-D7CF332BE677}" destId="{1A12F59A-A784-42D1-BDED-97CA0463670D}" srcOrd="0" destOrd="0" presId="urn:microsoft.com/office/officeart/2018/5/layout/IconCircleLabelList"/>
    <dgm:cxn modelId="{D1E4F174-3397-478F-9E6C-7B80960037A7}" type="presOf" srcId="{BF935090-7FDB-4D23-81B0-4DF83E2E8E06}" destId="{63EDFD94-C060-48A7-BF3A-2E99D08F8A52}" srcOrd="0" destOrd="0" presId="urn:microsoft.com/office/officeart/2018/5/layout/IconCircleLabelList"/>
    <dgm:cxn modelId="{CC34078A-201F-4D03-9B8F-5C4373E7AA08}" srcId="{BC97D631-A200-4A4F-A9B7-970F59BED16E}" destId="{BF935090-7FDB-4D23-81B0-4DF83E2E8E06}" srcOrd="1" destOrd="0" parTransId="{3A71A4D7-A087-453C-8E66-B1F0DBD44B40}" sibTransId="{8A8A1683-9D45-4A15-A349-867F6E7DED11}"/>
    <dgm:cxn modelId="{D02E6D8A-C7AC-41D4-AB07-722E784C6990}" srcId="{BC97D631-A200-4A4F-A9B7-970F59BED16E}" destId="{759A79E7-83E3-40E5-A987-98E7179CC183}" srcOrd="0" destOrd="0" parTransId="{52C86C01-DC9A-45BE-93AB-D5B84148B713}" sibTransId="{4877BCDF-8ED2-45FE-A8D6-A1A0649D76DC}"/>
    <dgm:cxn modelId="{72A7AE8D-0E36-4300-8826-2E11F63082D8}" type="presOf" srcId="{83491FF9-92D3-4E4E-9F1F-DAD0812EFBE9}" destId="{27950DB4-BC70-4CDB-BC06-DA5FE2CFF2A6}" srcOrd="0" destOrd="0" presId="urn:microsoft.com/office/officeart/2018/5/layout/IconCircleLabelList"/>
    <dgm:cxn modelId="{7D3A5A9B-366C-4D2E-A5E9-5921A2A0144D}" type="presOf" srcId="{BC97D631-A200-4A4F-A9B7-970F59BED16E}" destId="{BC2DAA38-0504-4F3B-AC09-D20CD13FDDC6}" srcOrd="0" destOrd="0" presId="urn:microsoft.com/office/officeart/2018/5/layout/IconCircleLabelList"/>
    <dgm:cxn modelId="{59D012BC-677C-4E47-9CC7-AA5A4E395717}" srcId="{BC97D631-A200-4A4F-A9B7-970F59BED16E}" destId="{83491FF9-92D3-4E4E-9F1F-DAD0812EFBE9}" srcOrd="2" destOrd="0" parTransId="{3C33EA31-6769-4D59-B6B5-49ECFE9C6239}" sibTransId="{95D3E220-15A7-46B1-965E-327FBC71AE30}"/>
    <dgm:cxn modelId="{7FB4E488-6E04-478E-AC31-99F451558E3A}" type="presParOf" srcId="{BC2DAA38-0504-4F3B-AC09-D20CD13FDDC6}" destId="{450EB253-4C7F-4AD0-B46F-D4E6E1E859E9}" srcOrd="0" destOrd="0" presId="urn:microsoft.com/office/officeart/2018/5/layout/IconCircleLabelList"/>
    <dgm:cxn modelId="{A2492EF3-4C6D-473E-9733-00859DDE3151}" type="presParOf" srcId="{450EB253-4C7F-4AD0-B46F-D4E6E1E859E9}" destId="{6C1E511B-2ED9-47E9-A9C1-8E6BA0488DAF}" srcOrd="0" destOrd="0" presId="urn:microsoft.com/office/officeart/2018/5/layout/IconCircleLabelList"/>
    <dgm:cxn modelId="{5E19CE62-9669-46AD-A203-C0FC51AA9402}" type="presParOf" srcId="{450EB253-4C7F-4AD0-B46F-D4E6E1E859E9}" destId="{DE5DF981-EC53-40FF-8264-20C83513F5FE}" srcOrd="1" destOrd="0" presId="urn:microsoft.com/office/officeart/2018/5/layout/IconCircleLabelList"/>
    <dgm:cxn modelId="{065BB8ED-A33F-413F-9E49-547EC5813E58}" type="presParOf" srcId="{450EB253-4C7F-4AD0-B46F-D4E6E1E859E9}" destId="{776E3E1E-A77D-4576-92B5-1865A65B264C}" srcOrd="2" destOrd="0" presId="urn:microsoft.com/office/officeart/2018/5/layout/IconCircleLabelList"/>
    <dgm:cxn modelId="{7595CB76-6E1F-40F2-8342-3244B22C9E67}" type="presParOf" srcId="{450EB253-4C7F-4AD0-B46F-D4E6E1E859E9}" destId="{6E254473-881A-4A05-8BC7-BD24A5FA88A1}" srcOrd="3" destOrd="0" presId="urn:microsoft.com/office/officeart/2018/5/layout/IconCircleLabelList"/>
    <dgm:cxn modelId="{3A574D2F-1554-42C6-A67C-EB86F294094A}" type="presParOf" srcId="{BC2DAA38-0504-4F3B-AC09-D20CD13FDDC6}" destId="{08D79061-C69B-4BC0-9B50-9BB9E477C7A7}" srcOrd="1" destOrd="0" presId="urn:microsoft.com/office/officeart/2018/5/layout/IconCircleLabelList"/>
    <dgm:cxn modelId="{C1B9E5BE-78EC-4CCC-878F-5BEA8468F8A9}" type="presParOf" srcId="{BC2DAA38-0504-4F3B-AC09-D20CD13FDDC6}" destId="{BA0A970A-73F1-4342-B9DE-C156494F9A19}" srcOrd="2" destOrd="0" presId="urn:microsoft.com/office/officeart/2018/5/layout/IconCircleLabelList"/>
    <dgm:cxn modelId="{6505BE89-1789-4C78-A847-8201C4601517}" type="presParOf" srcId="{BA0A970A-73F1-4342-B9DE-C156494F9A19}" destId="{A357570A-B9A1-48D1-B10B-DB64651BDB80}" srcOrd="0" destOrd="0" presId="urn:microsoft.com/office/officeart/2018/5/layout/IconCircleLabelList"/>
    <dgm:cxn modelId="{12CE748E-69A7-4535-913C-952D5FE4EB46}" type="presParOf" srcId="{BA0A970A-73F1-4342-B9DE-C156494F9A19}" destId="{9B7AC658-BF45-4381-9CA8-3D55CD3BCC38}" srcOrd="1" destOrd="0" presId="urn:microsoft.com/office/officeart/2018/5/layout/IconCircleLabelList"/>
    <dgm:cxn modelId="{E0A5CED7-212B-4937-B44F-1BD292E8BEC8}" type="presParOf" srcId="{BA0A970A-73F1-4342-B9DE-C156494F9A19}" destId="{F9CE7602-6397-4488-83F1-AB7885D4D387}" srcOrd="2" destOrd="0" presId="urn:microsoft.com/office/officeart/2018/5/layout/IconCircleLabelList"/>
    <dgm:cxn modelId="{8A0D3EFC-6CCF-4E1B-8AA3-5C659B70ED82}" type="presParOf" srcId="{BA0A970A-73F1-4342-B9DE-C156494F9A19}" destId="{63EDFD94-C060-48A7-BF3A-2E99D08F8A52}" srcOrd="3" destOrd="0" presId="urn:microsoft.com/office/officeart/2018/5/layout/IconCircleLabelList"/>
    <dgm:cxn modelId="{530EB75E-9F36-4CEA-B85A-1E011372D917}" type="presParOf" srcId="{BC2DAA38-0504-4F3B-AC09-D20CD13FDDC6}" destId="{D2638346-CB31-4B5D-8C23-45DABCB354F1}" srcOrd="3" destOrd="0" presId="urn:microsoft.com/office/officeart/2018/5/layout/IconCircleLabelList"/>
    <dgm:cxn modelId="{5A6B24E6-E089-470C-9849-C28047EEE2FB}" type="presParOf" srcId="{BC2DAA38-0504-4F3B-AC09-D20CD13FDDC6}" destId="{09D1CEF5-AEF9-407F-BD75-FFBE16358097}" srcOrd="4" destOrd="0" presId="urn:microsoft.com/office/officeart/2018/5/layout/IconCircleLabelList"/>
    <dgm:cxn modelId="{773A9C70-40E5-4008-815B-A3A9BA557820}" type="presParOf" srcId="{09D1CEF5-AEF9-407F-BD75-FFBE16358097}" destId="{F0F72C1E-0731-40A0-A2E6-9E5ABB57A238}" srcOrd="0" destOrd="0" presId="urn:microsoft.com/office/officeart/2018/5/layout/IconCircleLabelList"/>
    <dgm:cxn modelId="{5333EBED-4C3A-47D8-B2DE-C298E976B2A0}" type="presParOf" srcId="{09D1CEF5-AEF9-407F-BD75-FFBE16358097}" destId="{752BFE31-AD2B-4779-B91D-3BB0BB7FAB31}" srcOrd="1" destOrd="0" presId="urn:microsoft.com/office/officeart/2018/5/layout/IconCircleLabelList"/>
    <dgm:cxn modelId="{CA94CA3D-6DF9-45C0-831A-7EF088A7253B}" type="presParOf" srcId="{09D1CEF5-AEF9-407F-BD75-FFBE16358097}" destId="{AF43D074-2C88-41FD-9BCC-6FA77ABAD053}" srcOrd="2" destOrd="0" presId="urn:microsoft.com/office/officeart/2018/5/layout/IconCircleLabelList"/>
    <dgm:cxn modelId="{85D77413-28FA-4A9E-8849-2B878291ACD2}" type="presParOf" srcId="{09D1CEF5-AEF9-407F-BD75-FFBE16358097}" destId="{27950DB4-BC70-4CDB-BC06-DA5FE2CFF2A6}" srcOrd="3" destOrd="0" presId="urn:microsoft.com/office/officeart/2018/5/layout/IconCircleLabelList"/>
    <dgm:cxn modelId="{380FD31B-D0F9-42E0-97CF-93CF6845CAA6}" type="presParOf" srcId="{BC2DAA38-0504-4F3B-AC09-D20CD13FDDC6}" destId="{10449E7E-E8F0-412B-9D2B-C0BDA5BE0CF3}" srcOrd="5" destOrd="0" presId="urn:microsoft.com/office/officeart/2018/5/layout/IconCircleLabelList"/>
    <dgm:cxn modelId="{F8EE5775-9BEC-453E-A2C4-A5AB0871154A}" type="presParOf" srcId="{BC2DAA38-0504-4F3B-AC09-D20CD13FDDC6}" destId="{D5D6770B-01AD-46FC-AF91-19405C72E35B}" srcOrd="6" destOrd="0" presId="urn:microsoft.com/office/officeart/2018/5/layout/IconCircleLabelList"/>
    <dgm:cxn modelId="{1B330A57-08C1-40BC-966C-2CEBFC014F87}" type="presParOf" srcId="{D5D6770B-01AD-46FC-AF91-19405C72E35B}" destId="{55C391A6-1093-411E-B345-8C72F8F8A2E7}" srcOrd="0" destOrd="0" presId="urn:microsoft.com/office/officeart/2018/5/layout/IconCircleLabelList"/>
    <dgm:cxn modelId="{22CAA3AA-29DD-445B-B78D-639D9873A9D1}" type="presParOf" srcId="{D5D6770B-01AD-46FC-AF91-19405C72E35B}" destId="{F7B22182-D448-410C-A69E-558A528B7C1B}" srcOrd="1" destOrd="0" presId="urn:microsoft.com/office/officeart/2018/5/layout/IconCircleLabelList"/>
    <dgm:cxn modelId="{0A1EABD1-58BB-4E2A-A07C-D8EB70BA4618}" type="presParOf" srcId="{D5D6770B-01AD-46FC-AF91-19405C72E35B}" destId="{858E4BE0-2788-4ECC-BD65-F5EF7287F254}" srcOrd="2" destOrd="0" presId="urn:microsoft.com/office/officeart/2018/5/layout/IconCircleLabelList"/>
    <dgm:cxn modelId="{F80BE9D7-7185-4C30-98FF-ABD8032F77D2}" type="presParOf" srcId="{D5D6770B-01AD-46FC-AF91-19405C72E35B}" destId="{1A12F59A-A784-42D1-BDED-97CA046367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54AE0-AD91-4B28-BF39-54283BA79A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DISCOVER REGISTERED SERVICES IN THE NETWORK</a:t>
          </a:r>
          <a:endParaRPr lang="en-US"/>
        </a:p>
      </dgm:t>
    </dgm:pt>
    <dgm:pt modelId="{22393821-BC2C-4028-8EAA-678C3B1E1A62}" type="parTrans" cxnId="{D4D3D340-B56B-4109-9E4C-3B6B5D278BC4}">
      <dgm:prSet/>
      <dgm:spPr/>
      <dgm:t>
        <a:bodyPr/>
        <a:lstStyle/>
        <a:p>
          <a:endParaRPr lang="en-US"/>
        </a:p>
      </dgm:t>
    </dgm:pt>
    <dgm:pt modelId="{79910DD3-F23F-4723-84B5-2E5AEF60B434}" type="sibTrans" cxnId="{D4D3D340-B56B-4109-9E4C-3B6B5D278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595247-6F61-49AB-9A74-7119C77FE2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ROOMS OF EACH OWNER</a:t>
          </a:r>
          <a:endParaRPr lang="en-US"/>
        </a:p>
      </dgm:t>
    </dgm:pt>
    <dgm:pt modelId="{EF3EB999-D2B2-4F5A-A637-A007BC0F37DA}" type="parTrans" cxnId="{1FB49B3B-92E5-48CA-B0C3-82350F38DF9D}">
      <dgm:prSet/>
      <dgm:spPr/>
      <dgm:t>
        <a:bodyPr/>
        <a:lstStyle/>
        <a:p>
          <a:endParaRPr lang="en-US"/>
        </a:p>
      </dgm:t>
    </dgm:pt>
    <dgm:pt modelId="{9F7043B1-AB35-4F39-B005-A696CDC538B7}" type="sibTrans" cxnId="{1FB49B3B-92E5-48CA-B0C3-82350F38D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E6F4C-4DA4-4870-9E1C-F30E9B352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 - RESOURCE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- 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11EA0920-CA66-4E3D-82F1-AAE106AC8CE5}" type="parTrans" cxnId="{1797D9A8-317E-4D69-953B-12034F2A8947}">
      <dgm:prSet/>
      <dgm:spPr/>
      <dgm:t>
        <a:bodyPr/>
        <a:lstStyle/>
        <a:p>
          <a:endParaRPr lang="en-US"/>
        </a:p>
      </dgm:t>
    </dgm:pt>
    <dgm:pt modelId="{FA2134EA-F1B4-4D76-A2EE-7D05F78EB33A}" type="sibTrans" cxnId="{1797D9A8-317E-4D69-953B-12034F2A89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D521DA-3B81-4F20-A122-7FAFB830A300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8EBB1DD1-5FB0-4AD7-AF86-1E341B392B83}" type="pres">
      <dgm:prSet presAssocID="{6A154AE0-AD91-4B28-BF39-54283BA79A0F}" presName="compNode" presStyleCnt="0"/>
      <dgm:spPr/>
    </dgm:pt>
    <dgm:pt modelId="{8CB93D56-21F2-4C68-9692-18F4F6B7B71E}" type="pres">
      <dgm:prSet presAssocID="{6A154AE0-AD91-4B28-BF39-54283BA79A0F}" presName="iconBgRect" presStyleLbl="bgShp" presStyleIdx="0" presStyleCnt="3"/>
      <dgm:spPr/>
    </dgm:pt>
    <dgm:pt modelId="{BA00C9C1-ABAC-4E82-A6BB-099F04BD6483}" type="pres">
      <dgm:prSet presAssocID="{6A154AE0-AD91-4B28-BF39-54283BA79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B699C31-2560-4D1F-AB7E-7AF9DE14BAEF}" type="pres">
      <dgm:prSet presAssocID="{6A154AE0-AD91-4B28-BF39-54283BA79A0F}" presName="spaceRect" presStyleCnt="0"/>
      <dgm:spPr/>
    </dgm:pt>
    <dgm:pt modelId="{E4C0F316-2A25-4132-ACA4-11DD92F2D466}" type="pres">
      <dgm:prSet presAssocID="{6A154AE0-AD91-4B28-BF39-54283BA79A0F}" presName="textRect" presStyleLbl="revTx" presStyleIdx="0" presStyleCnt="3">
        <dgm:presLayoutVars>
          <dgm:chMax val="1"/>
          <dgm:chPref val="1"/>
        </dgm:presLayoutVars>
      </dgm:prSet>
      <dgm:spPr/>
    </dgm:pt>
    <dgm:pt modelId="{396D6040-E078-4359-AFDB-00C9F55C2C6B}" type="pres">
      <dgm:prSet presAssocID="{79910DD3-F23F-4723-84B5-2E5AEF60B434}" presName="sibTrans" presStyleCnt="0"/>
      <dgm:spPr/>
    </dgm:pt>
    <dgm:pt modelId="{9A1578CF-0A47-42EA-9BB2-EB45279CF715}" type="pres">
      <dgm:prSet presAssocID="{D9595247-6F61-49AB-9A74-7119C77FE2A7}" presName="compNode" presStyleCnt="0"/>
      <dgm:spPr/>
    </dgm:pt>
    <dgm:pt modelId="{FF6F2737-78D0-48AE-8721-BB1E13BBF24E}" type="pres">
      <dgm:prSet presAssocID="{D9595247-6F61-49AB-9A74-7119C77FE2A7}" presName="iconBgRect" presStyleLbl="bgShp" presStyleIdx="1" presStyleCnt="3"/>
      <dgm:spPr/>
    </dgm:pt>
    <dgm:pt modelId="{7980A5A4-D03F-4855-9B69-12F173F03BF0}" type="pres">
      <dgm:prSet presAssocID="{D9595247-6F61-49AB-9A74-7119C77F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47D0348B-E2BD-4D33-A5BE-131EE989A1A1}" type="pres">
      <dgm:prSet presAssocID="{D9595247-6F61-49AB-9A74-7119C77FE2A7}" presName="spaceRect" presStyleCnt="0"/>
      <dgm:spPr/>
    </dgm:pt>
    <dgm:pt modelId="{36BE0024-3C04-472C-8508-EFEE3B994B99}" type="pres">
      <dgm:prSet presAssocID="{D9595247-6F61-49AB-9A74-7119C77FE2A7}" presName="textRect" presStyleLbl="revTx" presStyleIdx="1" presStyleCnt="3">
        <dgm:presLayoutVars>
          <dgm:chMax val="1"/>
          <dgm:chPref val="1"/>
        </dgm:presLayoutVars>
      </dgm:prSet>
      <dgm:spPr/>
    </dgm:pt>
    <dgm:pt modelId="{471D163C-6A91-4D9B-A1EA-F98223602670}" type="pres">
      <dgm:prSet presAssocID="{9F7043B1-AB35-4F39-B005-A696CDC538B7}" presName="sibTrans" presStyleCnt="0"/>
      <dgm:spPr/>
    </dgm:pt>
    <dgm:pt modelId="{067B944E-E5A9-4CE5-840E-6098B3DE6248}" type="pres">
      <dgm:prSet presAssocID="{D7BE6F4C-4DA4-4870-9E1C-F30E9B352C70}" presName="compNode" presStyleCnt="0"/>
      <dgm:spPr/>
    </dgm:pt>
    <dgm:pt modelId="{7E6C8E56-397C-40D2-9CCC-05E448306EBC}" type="pres">
      <dgm:prSet presAssocID="{D7BE6F4C-4DA4-4870-9E1C-F30E9B352C70}" presName="iconBgRect" presStyleLbl="bgShp" presStyleIdx="2" presStyleCnt="3"/>
      <dgm:spPr/>
    </dgm:pt>
    <dgm:pt modelId="{2ADC2449-D1BD-4155-B4A5-E48D87AD524C}" type="pres">
      <dgm:prSet presAssocID="{D7BE6F4C-4DA4-4870-9E1C-F30E9B352C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7E21B4-DB4D-4E29-8191-C883500E214E}" type="pres">
      <dgm:prSet presAssocID="{D7BE6F4C-4DA4-4870-9E1C-F30E9B352C70}" presName="spaceRect" presStyleCnt="0"/>
      <dgm:spPr/>
    </dgm:pt>
    <dgm:pt modelId="{A86452E6-F08E-4E99-B8A4-D42540805B9F}" type="pres">
      <dgm:prSet presAssocID="{D7BE6F4C-4DA4-4870-9E1C-F30E9B352C70}" presName="textRect" presStyleLbl="revTx" presStyleIdx="2" presStyleCnt="3" custScaleX="135314" custScaleY="154278">
        <dgm:presLayoutVars>
          <dgm:chMax val="1"/>
          <dgm:chPref val="1"/>
        </dgm:presLayoutVars>
      </dgm:prSet>
      <dgm:spPr/>
    </dgm:pt>
  </dgm:ptLst>
  <dgm:cxnLst>
    <dgm:cxn modelId="{1FB49B3B-92E5-48CA-B0C3-82350F38DF9D}" srcId="{BC97D631-A200-4A4F-A9B7-970F59BED16E}" destId="{D9595247-6F61-49AB-9A74-7119C77FE2A7}" srcOrd="1" destOrd="0" parTransId="{EF3EB999-D2B2-4F5A-A637-A007BC0F37DA}" sibTransId="{9F7043B1-AB35-4F39-B005-A696CDC538B7}"/>
    <dgm:cxn modelId="{D4D3D340-B56B-4109-9E4C-3B6B5D278BC4}" srcId="{BC97D631-A200-4A4F-A9B7-970F59BED16E}" destId="{6A154AE0-AD91-4B28-BF39-54283BA79A0F}" srcOrd="0" destOrd="0" parTransId="{22393821-BC2C-4028-8EAA-678C3B1E1A62}" sibTransId="{79910DD3-F23F-4723-84B5-2E5AEF60B434}"/>
    <dgm:cxn modelId="{5F8D9068-51E5-48AF-B31C-A20B11C70C25}" type="presOf" srcId="{BC97D631-A200-4A4F-A9B7-970F59BED16E}" destId="{55D521DA-3B81-4F20-A122-7FAFB830A300}" srcOrd="0" destOrd="0" presId="urn:microsoft.com/office/officeart/2018/5/layout/IconCircleLabelList"/>
    <dgm:cxn modelId="{B84E5D91-CACC-474C-900C-1EDB5325CC2F}" type="presOf" srcId="{6A154AE0-AD91-4B28-BF39-54283BA79A0F}" destId="{E4C0F316-2A25-4132-ACA4-11DD92F2D466}" srcOrd="0" destOrd="0" presId="urn:microsoft.com/office/officeart/2018/5/layout/IconCircleLabelList"/>
    <dgm:cxn modelId="{457267A8-FE4B-49DF-A582-90269564F387}" type="presOf" srcId="{D9595247-6F61-49AB-9A74-7119C77FE2A7}" destId="{36BE0024-3C04-472C-8508-EFEE3B994B99}" srcOrd="0" destOrd="0" presId="urn:microsoft.com/office/officeart/2018/5/layout/IconCircleLabelList"/>
    <dgm:cxn modelId="{1797D9A8-317E-4D69-953B-12034F2A8947}" srcId="{BC97D631-A200-4A4F-A9B7-970F59BED16E}" destId="{D7BE6F4C-4DA4-4870-9E1C-F30E9B352C70}" srcOrd="2" destOrd="0" parTransId="{11EA0920-CA66-4E3D-82F1-AAE106AC8CE5}" sibTransId="{FA2134EA-F1B4-4D76-A2EE-7D05F78EB33A}"/>
    <dgm:cxn modelId="{F0AE2FC9-D173-4522-AC87-3341EDA66231}" type="presOf" srcId="{D7BE6F4C-4DA4-4870-9E1C-F30E9B352C70}" destId="{A86452E6-F08E-4E99-B8A4-D42540805B9F}" srcOrd="0" destOrd="0" presId="urn:microsoft.com/office/officeart/2018/5/layout/IconCircleLabelList"/>
    <dgm:cxn modelId="{91EA47CA-0DFE-4721-A260-DEB257A41FBA}" type="presParOf" srcId="{55D521DA-3B81-4F20-A122-7FAFB830A300}" destId="{8EBB1DD1-5FB0-4AD7-AF86-1E341B392B83}" srcOrd="0" destOrd="0" presId="urn:microsoft.com/office/officeart/2018/5/layout/IconCircleLabelList"/>
    <dgm:cxn modelId="{5988D1F7-B1D1-4751-AC2D-E33BD46F95A4}" type="presParOf" srcId="{8EBB1DD1-5FB0-4AD7-AF86-1E341B392B83}" destId="{8CB93D56-21F2-4C68-9692-18F4F6B7B71E}" srcOrd="0" destOrd="0" presId="urn:microsoft.com/office/officeart/2018/5/layout/IconCircleLabelList"/>
    <dgm:cxn modelId="{20487EA1-FF20-4033-B70C-91F6CA1CAF99}" type="presParOf" srcId="{8EBB1DD1-5FB0-4AD7-AF86-1E341B392B83}" destId="{BA00C9C1-ABAC-4E82-A6BB-099F04BD6483}" srcOrd="1" destOrd="0" presId="urn:microsoft.com/office/officeart/2018/5/layout/IconCircleLabelList"/>
    <dgm:cxn modelId="{4A3B9DB2-7D9F-483B-B69E-1E42C0C0FD4B}" type="presParOf" srcId="{8EBB1DD1-5FB0-4AD7-AF86-1E341B392B83}" destId="{7B699C31-2560-4D1F-AB7E-7AF9DE14BAEF}" srcOrd="2" destOrd="0" presId="urn:microsoft.com/office/officeart/2018/5/layout/IconCircleLabelList"/>
    <dgm:cxn modelId="{24AE47C4-4910-4428-8D54-6425F6C24CE2}" type="presParOf" srcId="{8EBB1DD1-5FB0-4AD7-AF86-1E341B392B83}" destId="{E4C0F316-2A25-4132-ACA4-11DD92F2D466}" srcOrd="3" destOrd="0" presId="urn:microsoft.com/office/officeart/2018/5/layout/IconCircleLabelList"/>
    <dgm:cxn modelId="{B56AF829-C986-48D6-A9E3-79C9363D7707}" type="presParOf" srcId="{55D521DA-3B81-4F20-A122-7FAFB830A300}" destId="{396D6040-E078-4359-AFDB-00C9F55C2C6B}" srcOrd="1" destOrd="0" presId="urn:microsoft.com/office/officeart/2018/5/layout/IconCircleLabelList"/>
    <dgm:cxn modelId="{5DAA7248-0587-400D-B74D-B00A991D669B}" type="presParOf" srcId="{55D521DA-3B81-4F20-A122-7FAFB830A300}" destId="{9A1578CF-0A47-42EA-9BB2-EB45279CF715}" srcOrd="2" destOrd="0" presId="urn:microsoft.com/office/officeart/2018/5/layout/IconCircleLabelList"/>
    <dgm:cxn modelId="{6C1E8FC6-34E3-4758-8102-57E208587F1C}" type="presParOf" srcId="{9A1578CF-0A47-42EA-9BB2-EB45279CF715}" destId="{FF6F2737-78D0-48AE-8721-BB1E13BBF24E}" srcOrd="0" destOrd="0" presId="urn:microsoft.com/office/officeart/2018/5/layout/IconCircleLabelList"/>
    <dgm:cxn modelId="{5AF9DB80-7343-4B90-A6C8-18D9A10C9924}" type="presParOf" srcId="{9A1578CF-0A47-42EA-9BB2-EB45279CF715}" destId="{7980A5A4-D03F-4855-9B69-12F173F03BF0}" srcOrd="1" destOrd="0" presId="urn:microsoft.com/office/officeart/2018/5/layout/IconCircleLabelList"/>
    <dgm:cxn modelId="{4CF1150A-C1D4-4CD7-9108-E0742DE3F798}" type="presParOf" srcId="{9A1578CF-0A47-42EA-9BB2-EB45279CF715}" destId="{47D0348B-E2BD-4D33-A5BE-131EE989A1A1}" srcOrd="2" destOrd="0" presId="urn:microsoft.com/office/officeart/2018/5/layout/IconCircleLabelList"/>
    <dgm:cxn modelId="{ACA500F5-CD77-40ED-9879-117B9842D367}" type="presParOf" srcId="{9A1578CF-0A47-42EA-9BB2-EB45279CF715}" destId="{36BE0024-3C04-472C-8508-EFEE3B994B99}" srcOrd="3" destOrd="0" presId="urn:microsoft.com/office/officeart/2018/5/layout/IconCircleLabelList"/>
    <dgm:cxn modelId="{225F6AC0-32E5-4D68-BDC6-7F5CAD106827}" type="presParOf" srcId="{55D521DA-3B81-4F20-A122-7FAFB830A300}" destId="{471D163C-6A91-4D9B-A1EA-F98223602670}" srcOrd="3" destOrd="0" presId="urn:microsoft.com/office/officeart/2018/5/layout/IconCircleLabelList"/>
    <dgm:cxn modelId="{CFDA68DC-21F2-4E5A-B6F9-5613F3190835}" type="presParOf" srcId="{55D521DA-3B81-4F20-A122-7FAFB830A300}" destId="{067B944E-E5A9-4CE5-840E-6098B3DE6248}" srcOrd="4" destOrd="0" presId="urn:microsoft.com/office/officeart/2018/5/layout/IconCircleLabelList"/>
    <dgm:cxn modelId="{B88DCF2F-E81A-487F-9FBA-9EFCB95AC1E0}" type="presParOf" srcId="{067B944E-E5A9-4CE5-840E-6098B3DE6248}" destId="{7E6C8E56-397C-40D2-9CCC-05E448306EBC}" srcOrd="0" destOrd="0" presId="urn:microsoft.com/office/officeart/2018/5/layout/IconCircleLabelList"/>
    <dgm:cxn modelId="{914864A3-2D73-4A8A-BCA0-79B44D70C2BB}" type="presParOf" srcId="{067B944E-E5A9-4CE5-840E-6098B3DE6248}" destId="{2ADC2449-D1BD-4155-B4A5-E48D87AD524C}" srcOrd="1" destOrd="0" presId="urn:microsoft.com/office/officeart/2018/5/layout/IconCircleLabelList"/>
    <dgm:cxn modelId="{B9061FFE-0093-4377-85FB-1DDBB2155E55}" type="presParOf" srcId="{067B944E-E5A9-4CE5-840E-6098B3DE6248}" destId="{247E21B4-DB4D-4E29-8191-C883500E214E}" srcOrd="2" destOrd="0" presId="urn:microsoft.com/office/officeart/2018/5/layout/IconCircleLabelList"/>
    <dgm:cxn modelId="{034DDCBA-A058-4220-A7A3-AB80B448361B}" type="presParOf" srcId="{067B944E-E5A9-4CE5-840E-6098B3DE6248}" destId="{A86452E6-F08E-4E99-B8A4-D42540805B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47B12-DF18-45C8-89E4-BA11E4165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DEVICE REGISTRY SYSTEM</a:t>
          </a:r>
          <a:endParaRPr lang="en-US"/>
        </a:p>
      </dgm:t>
    </dgm:pt>
    <dgm:pt modelId="{24E0222F-DD1D-42D6-90DD-A154A8241D51}" type="parTrans" cxnId="{315240BA-F76E-4F67-AADB-EDD31E71DB37}">
      <dgm:prSet/>
      <dgm:spPr/>
      <dgm:t>
        <a:bodyPr/>
        <a:lstStyle/>
        <a:p>
          <a:endParaRPr lang="en-US"/>
        </a:p>
      </dgm:t>
    </dgm:pt>
    <dgm:pt modelId="{C5FD9A2B-5DA2-48BF-8A2F-8CF397D635E1}" type="sibTrans" cxnId="{315240BA-F76E-4F67-AADB-EDD31E71DB37}">
      <dgm:prSet/>
      <dgm:spPr/>
      <dgm:t>
        <a:bodyPr/>
        <a:lstStyle/>
        <a:p>
          <a:endParaRPr lang="en-US"/>
        </a:p>
      </dgm:t>
    </dgm:pt>
    <dgm:pt modelId="{46D936B6-5523-436C-A8AC-A737C4A5D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RESOURCE CATALOG SETTINGS PROVIDES THE INFORMATION NECESSARY FOR COMMUNICATION VIA REST</a:t>
          </a:r>
          <a:endParaRPr lang="en-US"/>
        </a:p>
      </dgm:t>
    </dgm:pt>
    <dgm:pt modelId="{57C48A9B-6419-4CE5-B9AA-4E662F322F75}" type="parTrans" cxnId="{B2CB4BC7-76D6-4EDD-8A9C-F1FE3F7CFBF0}">
      <dgm:prSet/>
      <dgm:spPr/>
      <dgm:t>
        <a:bodyPr/>
        <a:lstStyle/>
        <a:p>
          <a:endParaRPr lang="en-US"/>
        </a:p>
      </dgm:t>
    </dgm:pt>
    <dgm:pt modelId="{CF4B3CD6-8D14-4B9B-A67E-95571B448977}" type="sibTrans" cxnId="{B2CB4BC7-76D6-4EDD-8A9C-F1FE3F7CFBF0}">
      <dgm:prSet/>
      <dgm:spPr/>
      <dgm:t>
        <a:bodyPr/>
        <a:lstStyle/>
        <a:p>
          <a:endParaRPr lang="en-US"/>
        </a:p>
      </dgm:t>
    </dgm:pt>
    <dgm:pt modelId="{2EBB8D8A-6A7F-44C4-B124-2D67A30B8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RESOURCE CATALOG ACTS BOTH AS REST SERVER AND AS REST CLIENT </a:t>
          </a:r>
        </a:p>
      </dgm:t>
    </dgm:pt>
    <dgm:pt modelId="{E7CCCC6D-733D-464C-9BD9-0E7E4BA04496}" type="parTrans" cxnId="{1EE80194-60AF-4135-8830-3A804A3A78F4}">
      <dgm:prSet/>
      <dgm:spPr/>
      <dgm:t>
        <a:bodyPr/>
        <a:lstStyle/>
        <a:p>
          <a:endParaRPr lang="en-US"/>
        </a:p>
      </dgm:t>
    </dgm:pt>
    <dgm:pt modelId="{07035EDE-41F4-43F6-AE6B-29A4D8FBE5FB}" type="sibTrans" cxnId="{1EE80194-60AF-4135-8830-3A804A3A78F4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9253D024-BF98-4819-BF28-DF2ABB24B3C2}" type="pres">
      <dgm:prSet presAssocID="{B7A47B12-DF18-45C8-89E4-BA11E41658FF}" presName="compNode" presStyleCnt="0"/>
      <dgm:spPr/>
    </dgm:pt>
    <dgm:pt modelId="{294731B4-D6FA-450E-8B1A-8054E3303723}" type="pres">
      <dgm:prSet presAssocID="{B7A47B12-DF18-45C8-89E4-BA11E41658FF}" presName="iconBgRect" presStyleLbl="bgShp" presStyleIdx="0" presStyleCnt="3"/>
      <dgm:spPr/>
    </dgm:pt>
    <dgm:pt modelId="{462132D0-D309-4FFC-AABB-29D6DDAF282F}" type="pres">
      <dgm:prSet presAssocID="{B7A47B12-DF18-45C8-89E4-BA11E4165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22D902A-91A9-417F-BF04-CDC83041918C}" type="pres">
      <dgm:prSet presAssocID="{B7A47B12-DF18-45C8-89E4-BA11E41658FF}" presName="spaceRect" presStyleCnt="0"/>
      <dgm:spPr/>
    </dgm:pt>
    <dgm:pt modelId="{904BB95C-AB61-46F6-8C7A-BA326FABB755}" type="pres">
      <dgm:prSet presAssocID="{B7A47B12-DF18-45C8-89E4-BA11E41658FF}" presName="textRect" presStyleLbl="revTx" presStyleIdx="0" presStyleCnt="3">
        <dgm:presLayoutVars>
          <dgm:chMax val="1"/>
          <dgm:chPref val="1"/>
        </dgm:presLayoutVars>
      </dgm:prSet>
      <dgm:spPr/>
    </dgm:pt>
    <dgm:pt modelId="{FA7C6CC6-F75E-4209-B94F-28712036079D}" type="pres">
      <dgm:prSet presAssocID="{C5FD9A2B-5DA2-48BF-8A2F-8CF397D635E1}" presName="sibTrans" presStyleCnt="0"/>
      <dgm:spPr/>
    </dgm:pt>
    <dgm:pt modelId="{5B23B455-07D7-46E8-A5EB-899340B26153}" type="pres">
      <dgm:prSet presAssocID="{46D936B6-5523-436C-A8AC-A737C4A5D005}" presName="compNode" presStyleCnt="0"/>
      <dgm:spPr/>
    </dgm:pt>
    <dgm:pt modelId="{C8B61BA2-1E77-49A1-94AD-30D3A2E8F453}" type="pres">
      <dgm:prSet presAssocID="{46D936B6-5523-436C-A8AC-A737C4A5D005}" presName="iconBgRect" presStyleLbl="bgShp" presStyleIdx="1" presStyleCnt="3"/>
      <dgm:spPr/>
    </dgm:pt>
    <dgm:pt modelId="{4CCB33C7-A9FD-4900-90A9-BDAF6ADFCA73}" type="pres">
      <dgm:prSet presAssocID="{46D936B6-5523-436C-A8AC-A737C4A5D0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1B7FEB33-CF3A-4E38-B31B-42A3D6A1D7C2}" type="pres">
      <dgm:prSet presAssocID="{46D936B6-5523-436C-A8AC-A737C4A5D005}" presName="spaceRect" presStyleCnt="0"/>
      <dgm:spPr/>
    </dgm:pt>
    <dgm:pt modelId="{A7D10C9F-9D5D-4B38-AC39-B27D1ECA4812}" type="pres">
      <dgm:prSet presAssocID="{46D936B6-5523-436C-A8AC-A737C4A5D005}" presName="textRect" presStyleLbl="revTx" presStyleIdx="1" presStyleCnt="3">
        <dgm:presLayoutVars>
          <dgm:chMax val="1"/>
          <dgm:chPref val="1"/>
        </dgm:presLayoutVars>
      </dgm:prSet>
      <dgm:spPr/>
    </dgm:pt>
    <dgm:pt modelId="{A791E36B-D362-4326-B26C-DA2D267DA8F5}" type="pres">
      <dgm:prSet presAssocID="{CF4B3CD6-8D14-4B9B-A67E-95571B448977}" presName="sibTrans" presStyleCnt="0"/>
      <dgm:spPr/>
    </dgm:pt>
    <dgm:pt modelId="{21D8F7EE-429E-4695-92D0-DF630FE88E7F}" type="pres">
      <dgm:prSet presAssocID="{2EBB8D8A-6A7F-44C4-B124-2D67A30B83DE}" presName="compNode" presStyleCnt="0"/>
      <dgm:spPr/>
    </dgm:pt>
    <dgm:pt modelId="{B907F132-BD22-42F9-B49E-F2C3DF51C248}" type="pres">
      <dgm:prSet presAssocID="{2EBB8D8A-6A7F-44C4-B124-2D67A30B83DE}" presName="iconBgRect" presStyleLbl="bgShp" presStyleIdx="2" presStyleCnt="3"/>
      <dgm:spPr/>
    </dgm:pt>
    <dgm:pt modelId="{C5F90674-1514-487E-AA08-106A132C330F}" type="pres">
      <dgm:prSet presAssocID="{2EBB8D8A-6A7F-44C4-B124-2D67A30B83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BCEC6D-2F5B-40B7-8FB5-D6750776A90A}" type="pres">
      <dgm:prSet presAssocID="{2EBB8D8A-6A7F-44C4-B124-2D67A30B83DE}" presName="spaceRect" presStyleCnt="0"/>
      <dgm:spPr/>
    </dgm:pt>
    <dgm:pt modelId="{54CE95DF-D223-4067-8025-4E38AF0F083B}" type="pres">
      <dgm:prSet presAssocID="{2EBB8D8A-6A7F-44C4-B124-2D67A30B83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177979-4371-4A6D-8754-699C07910089}" type="presOf" srcId="{2EBB8D8A-6A7F-44C4-B124-2D67A30B83DE}" destId="{54CE95DF-D223-4067-8025-4E38AF0F083B}" srcOrd="0" destOrd="0" presId="urn:microsoft.com/office/officeart/2018/5/layout/IconCircleLabelList"/>
    <dgm:cxn modelId="{6A4DEA91-DA4E-48CC-A775-13309C10BD22}" type="presOf" srcId="{B747B371-5DB1-41B9-98AB-8CD1BFEA750E}" destId="{73CA022A-4A1C-4405-9ECD-CB2C488E16C7}" srcOrd="0" destOrd="0" presId="urn:microsoft.com/office/officeart/2018/5/layout/IconCircleLabelList"/>
    <dgm:cxn modelId="{1EE80194-60AF-4135-8830-3A804A3A78F4}" srcId="{B747B371-5DB1-41B9-98AB-8CD1BFEA750E}" destId="{2EBB8D8A-6A7F-44C4-B124-2D67A30B83DE}" srcOrd="2" destOrd="0" parTransId="{E7CCCC6D-733D-464C-9BD9-0E7E4BA04496}" sibTransId="{07035EDE-41F4-43F6-AE6B-29A4D8FBE5FB}"/>
    <dgm:cxn modelId="{3F1527B1-4627-4844-A9F1-6583CCDF9C70}" type="presOf" srcId="{46D936B6-5523-436C-A8AC-A737C4A5D005}" destId="{A7D10C9F-9D5D-4B38-AC39-B27D1ECA4812}" srcOrd="0" destOrd="0" presId="urn:microsoft.com/office/officeart/2018/5/layout/IconCircleLabelList"/>
    <dgm:cxn modelId="{FF6F91B8-CDAF-478D-935A-40A9D7C85458}" type="presOf" srcId="{B7A47B12-DF18-45C8-89E4-BA11E41658FF}" destId="{904BB95C-AB61-46F6-8C7A-BA326FABB755}" srcOrd="0" destOrd="0" presId="urn:microsoft.com/office/officeart/2018/5/layout/IconCircleLabelList"/>
    <dgm:cxn modelId="{315240BA-F76E-4F67-AADB-EDD31E71DB37}" srcId="{B747B371-5DB1-41B9-98AB-8CD1BFEA750E}" destId="{B7A47B12-DF18-45C8-89E4-BA11E41658FF}" srcOrd="0" destOrd="0" parTransId="{24E0222F-DD1D-42D6-90DD-A154A8241D51}" sibTransId="{C5FD9A2B-5DA2-48BF-8A2F-8CF397D635E1}"/>
    <dgm:cxn modelId="{B2CB4BC7-76D6-4EDD-8A9C-F1FE3F7CFBF0}" srcId="{B747B371-5DB1-41B9-98AB-8CD1BFEA750E}" destId="{46D936B6-5523-436C-A8AC-A737C4A5D005}" srcOrd="1" destOrd="0" parTransId="{57C48A9B-6419-4CE5-B9AA-4E662F322F75}" sibTransId="{CF4B3CD6-8D14-4B9B-A67E-95571B448977}"/>
    <dgm:cxn modelId="{810078C4-EF45-4663-8312-9FB90184A444}" type="presParOf" srcId="{73CA022A-4A1C-4405-9ECD-CB2C488E16C7}" destId="{9253D024-BF98-4819-BF28-DF2ABB24B3C2}" srcOrd="0" destOrd="0" presId="urn:microsoft.com/office/officeart/2018/5/layout/IconCircleLabelList"/>
    <dgm:cxn modelId="{116EDFBF-1892-47E3-B749-E68B322E41E9}" type="presParOf" srcId="{9253D024-BF98-4819-BF28-DF2ABB24B3C2}" destId="{294731B4-D6FA-450E-8B1A-8054E3303723}" srcOrd="0" destOrd="0" presId="urn:microsoft.com/office/officeart/2018/5/layout/IconCircleLabelList"/>
    <dgm:cxn modelId="{6764729A-E3A8-4DFD-8359-283D41EAAD26}" type="presParOf" srcId="{9253D024-BF98-4819-BF28-DF2ABB24B3C2}" destId="{462132D0-D309-4FFC-AABB-29D6DDAF282F}" srcOrd="1" destOrd="0" presId="urn:microsoft.com/office/officeart/2018/5/layout/IconCircleLabelList"/>
    <dgm:cxn modelId="{F7AB5704-189D-47C4-95AB-476AA2547029}" type="presParOf" srcId="{9253D024-BF98-4819-BF28-DF2ABB24B3C2}" destId="{222D902A-91A9-417F-BF04-CDC83041918C}" srcOrd="2" destOrd="0" presId="urn:microsoft.com/office/officeart/2018/5/layout/IconCircleLabelList"/>
    <dgm:cxn modelId="{05BD7E2E-5123-43CA-B275-BDE60C859960}" type="presParOf" srcId="{9253D024-BF98-4819-BF28-DF2ABB24B3C2}" destId="{904BB95C-AB61-46F6-8C7A-BA326FABB755}" srcOrd="3" destOrd="0" presId="urn:microsoft.com/office/officeart/2018/5/layout/IconCircleLabelList"/>
    <dgm:cxn modelId="{5840D942-72F7-4275-B720-FC2EBFCA5930}" type="presParOf" srcId="{73CA022A-4A1C-4405-9ECD-CB2C488E16C7}" destId="{FA7C6CC6-F75E-4209-B94F-28712036079D}" srcOrd="1" destOrd="0" presId="urn:microsoft.com/office/officeart/2018/5/layout/IconCircleLabelList"/>
    <dgm:cxn modelId="{E47EA033-8AC9-41A7-BB49-228E33DB3B38}" type="presParOf" srcId="{73CA022A-4A1C-4405-9ECD-CB2C488E16C7}" destId="{5B23B455-07D7-46E8-A5EB-899340B26153}" srcOrd="2" destOrd="0" presId="urn:microsoft.com/office/officeart/2018/5/layout/IconCircleLabelList"/>
    <dgm:cxn modelId="{7AE22C4C-4F45-42D6-B318-DC956558CBB1}" type="presParOf" srcId="{5B23B455-07D7-46E8-A5EB-899340B26153}" destId="{C8B61BA2-1E77-49A1-94AD-30D3A2E8F453}" srcOrd="0" destOrd="0" presId="urn:microsoft.com/office/officeart/2018/5/layout/IconCircleLabelList"/>
    <dgm:cxn modelId="{134F24FB-9737-49D6-8DC8-463B14D7BD0E}" type="presParOf" srcId="{5B23B455-07D7-46E8-A5EB-899340B26153}" destId="{4CCB33C7-A9FD-4900-90A9-BDAF6ADFCA73}" srcOrd="1" destOrd="0" presId="urn:microsoft.com/office/officeart/2018/5/layout/IconCircleLabelList"/>
    <dgm:cxn modelId="{8D3D0F72-E4FF-4E43-BAD7-8CF7ABFCB9B0}" type="presParOf" srcId="{5B23B455-07D7-46E8-A5EB-899340B26153}" destId="{1B7FEB33-CF3A-4E38-B31B-42A3D6A1D7C2}" srcOrd="2" destOrd="0" presId="urn:microsoft.com/office/officeart/2018/5/layout/IconCircleLabelList"/>
    <dgm:cxn modelId="{266DBACE-9374-4DED-80B6-B20802978586}" type="presParOf" srcId="{5B23B455-07D7-46E8-A5EB-899340B26153}" destId="{A7D10C9F-9D5D-4B38-AC39-B27D1ECA4812}" srcOrd="3" destOrd="0" presId="urn:microsoft.com/office/officeart/2018/5/layout/IconCircleLabelList"/>
    <dgm:cxn modelId="{02237830-A7B0-474E-8A44-6B042C3D4128}" type="presParOf" srcId="{73CA022A-4A1C-4405-9ECD-CB2C488E16C7}" destId="{A791E36B-D362-4326-B26C-DA2D267DA8F5}" srcOrd="3" destOrd="0" presId="urn:microsoft.com/office/officeart/2018/5/layout/IconCircleLabelList"/>
    <dgm:cxn modelId="{26181F81-7F25-4A53-9326-8D4EDE5B4E7B}" type="presParOf" srcId="{73CA022A-4A1C-4405-9ECD-CB2C488E16C7}" destId="{21D8F7EE-429E-4695-92D0-DF630FE88E7F}" srcOrd="4" destOrd="0" presId="urn:microsoft.com/office/officeart/2018/5/layout/IconCircleLabelList"/>
    <dgm:cxn modelId="{1760F7E3-7E37-4436-BED2-33E65320AFF1}" type="presParOf" srcId="{21D8F7EE-429E-4695-92D0-DF630FE88E7F}" destId="{B907F132-BD22-42F9-B49E-F2C3DF51C248}" srcOrd="0" destOrd="0" presId="urn:microsoft.com/office/officeart/2018/5/layout/IconCircleLabelList"/>
    <dgm:cxn modelId="{DF9877DC-5790-4D69-9D36-51DE938F260E}" type="presParOf" srcId="{21D8F7EE-429E-4695-92D0-DF630FE88E7F}" destId="{C5F90674-1514-487E-AA08-106A132C330F}" srcOrd="1" destOrd="0" presId="urn:microsoft.com/office/officeart/2018/5/layout/IconCircleLabelList"/>
    <dgm:cxn modelId="{38383EE2-392E-44F7-8ABE-BE9F4129BE0C}" type="presParOf" srcId="{21D8F7EE-429E-4695-92D0-DF630FE88E7F}" destId="{E1BCEC6D-2F5B-40B7-8FB5-D6750776A90A}" srcOrd="2" destOrd="0" presId="urn:microsoft.com/office/officeart/2018/5/layout/IconCircleLabelList"/>
    <dgm:cxn modelId="{7139FAB6-C817-4811-B312-2E017B22E010}" type="presParOf" srcId="{21D8F7EE-429E-4695-92D0-DF630FE88E7F}" destId="{54CE95DF-D223-4067-8025-4E38AF0F08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E8D6-7EF3-4217-88EE-CE5579B58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REGISTER AND PROVIDE AVAILABLE IoT DEVICES IN THE NETWORK</a:t>
          </a:r>
          <a:endParaRPr lang="en-US"/>
        </a:p>
      </dgm:t>
    </dgm:pt>
    <dgm:pt modelId="{65A730C7-10C3-4E20-9AC8-89D214E9A814}" type="parTrans" cxnId="{225275EA-41A9-45C7-9601-9CE7B75403F7}">
      <dgm:prSet/>
      <dgm:spPr/>
      <dgm:t>
        <a:bodyPr/>
        <a:lstStyle/>
        <a:p>
          <a:endParaRPr lang="en-US"/>
        </a:p>
      </dgm:t>
    </dgm:pt>
    <dgm:pt modelId="{74A9C732-B1EB-4A3F-A89C-600168920B36}" type="sibTrans" cxnId="{225275EA-41A9-45C7-9601-9CE7B75403F7}">
      <dgm:prSet/>
      <dgm:spPr/>
      <dgm:t>
        <a:bodyPr/>
        <a:lstStyle/>
        <a:p>
          <a:endParaRPr lang="en-US"/>
        </a:p>
      </dgm:t>
    </dgm:pt>
    <dgm:pt modelId="{347F9917-0FFC-4D26-B59B-A5342DE010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DEVICES IN EACH ROOM</a:t>
          </a:r>
          <a:endParaRPr lang="en-US"/>
        </a:p>
      </dgm:t>
    </dgm:pt>
    <dgm:pt modelId="{DA07CCFC-FD3B-4891-92F4-5ACFB3EAC8AD}" type="parTrans" cxnId="{C0B9AF32-1D3F-41E7-9672-57038EC53F74}">
      <dgm:prSet/>
      <dgm:spPr/>
      <dgm:t>
        <a:bodyPr/>
        <a:lstStyle/>
        <a:p>
          <a:endParaRPr lang="en-US"/>
        </a:p>
      </dgm:t>
    </dgm:pt>
    <dgm:pt modelId="{D529E205-5278-4E5C-8798-EDED5C74FDFB}" type="sibTrans" cxnId="{C0B9AF32-1D3F-41E7-9672-57038EC53F74}">
      <dgm:prSet/>
      <dgm:spPr/>
      <dgm:t>
        <a:bodyPr/>
        <a:lstStyle/>
        <a:p>
          <a:endParaRPr lang="en-US"/>
        </a:p>
      </dgm:t>
    </dgm:pt>
    <dgm:pt modelId="{8A52A316-D933-48F5-8F4F-696A5B281D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 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- SERVICE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-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AB592930-4A97-4FC5-AE77-988D3923CB17}" type="parTrans" cxnId="{F666212A-40EA-4931-9FFA-943E9271A358}">
      <dgm:prSet/>
      <dgm:spPr/>
      <dgm:t>
        <a:bodyPr/>
        <a:lstStyle/>
        <a:p>
          <a:endParaRPr lang="en-US"/>
        </a:p>
      </dgm:t>
    </dgm:pt>
    <dgm:pt modelId="{AAF5659F-F08F-4187-BD85-A28A6ABE436B}" type="sibTrans" cxnId="{F666212A-40EA-4931-9FFA-943E9271A358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2E361241-FA6F-4F9D-ABDE-41B34CF76791}" type="pres">
      <dgm:prSet presAssocID="{8B50E8D6-7EF3-4217-88EE-CE5579B58E2E}" presName="compNode" presStyleCnt="0"/>
      <dgm:spPr/>
    </dgm:pt>
    <dgm:pt modelId="{82CCBE3D-C7A2-4C01-B20F-79404E5DFE88}" type="pres">
      <dgm:prSet presAssocID="{8B50E8D6-7EF3-4217-88EE-CE5579B58E2E}" presName="iconBgRect" presStyleLbl="bgShp" presStyleIdx="0" presStyleCnt="3"/>
      <dgm:spPr/>
    </dgm:pt>
    <dgm:pt modelId="{DA6911AB-D0D5-4377-B90E-1B66AD42EA24}" type="pres">
      <dgm:prSet presAssocID="{8B50E8D6-7EF3-4217-88EE-CE5579B58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80A2F50-DEDD-4CAB-A09B-5A6E4CF9AF66}" type="pres">
      <dgm:prSet presAssocID="{8B50E8D6-7EF3-4217-88EE-CE5579B58E2E}" presName="spaceRect" presStyleCnt="0"/>
      <dgm:spPr/>
    </dgm:pt>
    <dgm:pt modelId="{D8A882A5-202D-4101-900C-F1AD4C07D777}" type="pres">
      <dgm:prSet presAssocID="{8B50E8D6-7EF3-4217-88EE-CE5579B58E2E}" presName="textRect" presStyleLbl="revTx" presStyleIdx="0" presStyleCnt="3" custScaleX="119824">
        <dgm:presLayoutVars>
          <dgm:chMax val="1"/>
          <dgm:chPref val="1"/>
        </dgm:presLayoutVars>
      </dgm:prSet>
      <dgm:spPr/>
    </dgm:pt>
    <dgm:pt modelId="{3B92BD12-3171-4B90-BA25-FECA1AC68E9D}" type="pres">
      <dgm:prSet presAssocID="{74A9C732-B1EB-4A3F-A89C-600168920B36}" presName="sibTrans" presStyleCnt="0"/>
      <dgm:spPr/>
    </dgm:pt>
    <dgm:pt modelId="{461205F3-3ED8-47CB-8033-EE860F63A338}" type="pres">
      <dgm:prSet presAssocID="{347F9917-0FFC-4D26-B59B-A5342DE010BA}" presName="compNode" presStyleCnt="0"/>
      <dgm:spPr/>
    </dgm:pt>
    <dgm:pt modelId="{07076415-E4FA-4D36-82AB-35C5DE7BAEC1}" type="pres">
      <dgm:prSet presAssocID="{347F9917-0FFC-4D26-B59B-A5342DE010BA}" presName="iconBgRect" presStyleLbl="bgShp" presStyleIdx="1" presStyleCnt="3"/>
      <dgm:spPr/>
    </dgm:pt>
    <dgm:pt modelId="{52133466-ABC3-4FFB-A181-EA45980D5FBC}" type="pres">
      <dgm:prSet presAssocID="{347F9917-0FFC-4D26-B59B-A5342DE01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CA3FDF0B-E06E-4451-B6A0-B0BB0B2418C2}" type="pres">
      <dgm:prSet presAssocID="{347F9917-0FFC-4D26-B59B-A5342DE010BA}" presName="spaceRect" presStyleCnt="0"/>
      <dgm:spPr/>
    </dgm:pt>
    <dgm:pt modelId="{D1D6ABD0-98A5-4B2D-BFD7-96AE2FCB23AB}" type="pres">
      <dgm:prSet presAssocID="{347F9917-0FFC-4D26-B59B-A5342DE010BA}" presName="textRect" presStyleLbl="revTx" presStyleIdx="1" presStyleCnt="3" custScaleX="80735">
        <dgm:presLayoutVars>
          <dgm:chMax val="1"/>
          <dgm:chPref val="1"/>
        </dgm:presLayoutVars>
      </dgm:prSet>
      <dgm:spPr/>
    </dgm:pt>
    <dgm:pt modelId="{D6E7BE8B-E10A-42A4-B2A7-FA137D57A599}" type="pres">
      <dgm:prSet presAssocID="{D529E205-5278-4E5C-8798-EDED5C74FDFB}" presName="sibTrans" presStyleCnt="0"/>
      <dgm:spPr/>
    </dgm:pt>
    <dgm:pt modelId="{A9E809E0-0AED-4D18-8E91-A2B000C6E7E3}" type="pres">
      <dgm:prSet presAssocID="{8A52A316-D933-48F5-8F4F-696A5B281D05}" presName="compNode" presStyleCnt="0"/>
      <dgm:spPr/>
    </dgm:pt>
    <dgm:pt modelId="{43303978-0B16-4A93-8CF8-A48F9FF82FDC}" type="pres">
      <dgm:prSet presAssocID="{8A52A316-D933-48F5-8F4F-696A5B281D05}" presName="iconBgRect" presStyleLbl="bgShp" presStyleIdx="2" presStyleCnt="3"/>
      <dgm:spPr/>
    </dgm:pt>
    <dgm:pt modelId="{A468650E-9EB8-4151-AA33-B6DE08C45E5E}" type="pres">
      <dgm:prSet presAssocID="{8A52A316-D933-48F5-8F4F-696A5B281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B37E4C-A560-475D-ABC1-BF779E99947F}" type="pres">
      <dgm:prSet presAssocID="{8A52A316-D933-48F5-8F4F-696A5B281D05}" presName="spaceRect" presStyleCnt="0"/>
      <dgm:spPr/>
    </dgm:pt>
    <dgm:pt modelId="{04C97352-827A-4A5D-BF86-0A0F3C8A2E2A}" type="pres">
      <dgm:prSet presAssocID="{8A52A316-D933-48F5-8F4F-696A5B281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0B5716-BA0D-41E3-8A30-599428D69447}" type="presOf" srcId="{8B50E8D6-7EF3-4217-88EE-CE5579B58E2E}" destId="{D8A882A5-202D-4101-900C-F1AD4C07D777}" srcOrd="0" destOrd="0" presId="urn:microsoft.com/office/officeart/2018/5/layout/IconCircleLabelList"/>
    <dgm:cxn modelId="{97DE5B1D-FA41-4FF5-A8CB-6174E4609E3F}" type="presOf" srcId="{B747B371-5DB1-41B9-98AB-8CD1BFEA750E}" destId="{73CA022A-4A1C-4405-9ECD-CB2C488E16C7}" srcOrd="0" destOrd="0" presId="urn:microsoft.com/office/officeart/2018/5/layout/IconCircleLabelList"/>
    <dgm:cxn modelId="{F666212A-40EA-4931-9FFA-943E9271A358}" srcId="{B747B371-5DB1-41B9-98AB-8CD1BFEA750E}" destId="{8A52A316-D933-48F5-8F4F-696A5B281D05}" srcOrd="2" destOrd="0" parTransId="{AB592930-4A97-4FC5-AE77-988D3923CB17}" sibTransId="{AAF5659F-F08F-4187-BD85-A28A6ABE436B}"/>
    <dgm:cxn modelId="{C0B9AF32-1D3F-41E7-9672-57038EC53F74}" srcId="{B747B371-5DB1-41B9-98AB-8CD1BFEA750E}" destId="{347F9917-0FFC-4D26-B59B-A5342DE010BA}" srcOrd="1" destOrd="0" parTransId="{DA07CCFC-FD3B-4891-92F4-5ACFB3EAC8AD}" sibTransId="{D529E205-5278-4E5C-8798-EDED5C74FDFB}"/>
    <dgm:cxn modelId="{816DCD35-7122-4C51-8176-8C02FD269E14}" type="presOf" srcId="{347F9917-0FFC-4D26-B59B-A5342DE010BA}" destId="{D1D6ABD0-98A5-4B2D-BFD7-96AE2FCB23AB}" srcOrd="0" destOrd="0" presId="urn:microsoft.com/office/officeart/2018/5/layout/IconCircleLabelList"/>
    <dgm:cxn modelId="{4114777D-B28A-4300-91B6-E46FD8516172}" type="presOf" srcId="{8A52A316-D933-48F5-8F4F-696A5B281D05}" destId="{04C97352-827A-4A5D-BF86-0A0F3C8A2E2A}" srcOrd="0" destOrd="0" presId="urn:microsoft.com/office/officeart/2018/5/layout/IconCircleLabelList"/>
    <dgm:cxn modelId="{225275EA-41A9-45C7-9601-9CE7B75403F7}" srcId="{B747B371-5DB1-41B9-98AB-8CD1BFEA750E}" destId="{8B50E8D6-7EF3-4217-88EE-CE5579B58E2E}" srcOrd="0" destOrd="0" parTransId="{65A730C7-10C3-4E20-9AC8-89D214E9A814}" sibTransId="{74A9C732-B1EB-4A3F-A89C-600168920B36}"/>
    <dgm:cxn modelId="{2696719B-7851-468B-BED2-07769402077C}" type="presParOf" srcId="{73CA022A-4A1C-4405-9ECD-CB2C488E16C7}" destId="{2E361241-FA6F-4F9D-ABDE-41B34CF76791}" srcOrd="0" destOrd="0" presId="urn:microsoft.com/office/officeart/2018/5/layout/IconCircleLabelList"/>
    <dgm:cxn modelId="{E28D26E8-9766-4005-970B-67BF7F52AA4D}" type="presParOf" srcId="{2E361241-FA6F-4F9D-ABDE-41B34CF76791}" destId="{82CCBE3D-C7A2-4C01-B20F-79404E5DFE88}" srcOrd="0" destOrd="0" presId="urn:microsoft.com/office/officeart/2018/5/layout/IconCircleLabelList"/>
    <dgm:cxn modelId="{D56E7022-A3EF-4450-A865-817F615F5B34}" type="presParOf" srcId="{2E361241-FA6F-4F9D-ABDE-41B34CF76791}" destId="{DA6911AB-D0D5-4377-B90E-1B66AD42EA24}" srcOrd="1" destOrd="0" presId="urn:microsoft.com/office/officeart/2018/5/layout/IconCircleLabelList"/>
    <dgm:cxn modelId="{5B60496D-3674-4352-95B2-D59AFBE68939}" type="presParOf" srcId="{2E361241-FA6F-4F9D-ABDE-41B34CF76791}" destId="{380A2F50-DEDD-4CAB-A09B-5A6E4CF9AF66}" srcOrd="2" destOrd="0" presId="urn:microsoft.com/office/officeart/2018/5/layout/IconCircleLabelList"/>
    <dgm:cxn modelId="{1CDB6741-57AA-4864-A0DE-FF1183689C87}" type="presParOf" srcId="{2E361241-FA6F-4F9D-ABDE-41B34CF76791}" destId="{D8A882A5-202D-4101-900C-F1AD4C07D777}" srcOrd="3" destOrd="0" presId="urn:microsoft.com/office/officeart/2018/5/layout/IconCircleLabelList"/>
    <dgm:cxn modelId="{62C981E1-D80C-41AE-B935-C01197C925AC}" type="presParOf" srcId="{73CA022A-4A1C-4405-9ECD-CB2C488E16C7}" destId="{3B92BD12-3171-4B90-BA25-FECA1AC68E9D}" srcOrd="1" destOrd="0" presId="urn:microsoft.com/office/officeart/2018/5/layout/IconCircleLabelList"/>
    <dgm:cxn modelId="{B43215F4-B463-4FEA-9E3F-B48D9EDFEA83}" type="presParOf" srcId="{73CA022A-4A1C-4405-9ECD-CB2C488E16C7}" destId="{461205F3-3ED8-47CB-8033-EE860F63A338}" srcOrd="2" destOrd="0" presId="urn:microsoft.com/office/officeart/2018/5/layout/IconCircleLabelList"/>
    <dgm:cxn modelId="{19E5A4A6-24BF-4214-AFFC-A811AA5B14AF}" type="presParOf" srcId="{461205F3-3ED8-47CB-8033-EE860F63A338}" destId="{07076415-E4FA-4D36-82AB-35C5DE7BAEC1}" srcOrd="0" destOrd="0" presId="urn:microsoft.com/office/officeart/2018/5/layout/IconCircleLabelList"/>
    <dgm:cxn modelId="{9C0CFD19-C2BE-47AB-8F32-A7D7AED507BA}" type="presParOf" srcId="{461205F3-3ED8-47CB-8033-EE860F63A338}" destId="{52133466-ABC3-4FFB-A181-EA45980D5FBC}" srcOrd="1" destOrd="0" presId="urn:microsoft.com/office/officeart/2018/5/layout/IconCircleLabelList"/>
    <dgm:cxn modelId="{6EE2650D-CBB1-415E-B4CA-6F707550DF77}" type="presParOf" srcId="{461205F3-3ED8-47CB-8033-EE860F63A338}" destId="{CA3FDF0B-E06E-4451-B6A0-B0BB0B2418C2}" srcOrd="2" destOrd="0" presId="urn:microsoft.com/office/officeart/2018/5/layout/IconCircleLabelList"/>
    <dgm:cxn modelId="{5C2811CA-6C6F-4D9B-8F13-A91EAA285B9C}" type="presParOf" srcId="{461205F3-3ED8-47CB-8033-EE860F63A338}" destId="{D1D6ABD0-98A5-4B2D-BFD7-96AE2FCB23AB}" srcOrd="3" destOrd="0" presId="urn:microsoft.com/office/officeart/2018/5/layout/IconCircleLabelList"/>
    <dgm:cxn modelId="{EBC81AC1-6706-4689-8E05-F20C3E3FFFA3}" type="presParOf" srcId="{73CA022A-4A1C-4405-9ECD-CB2C488E16C7}" destId="{D6E7BE8B-E10A-42A4-B2A7-FA137D57A599}" srcOrd="3" destOrd="0" presId="urn:microsoft.com/office/officeart/2018/5/layout/IconCircleLabelList"/>
    <dgm:cxn modelId="{847AFC59-E490-4A11-80F2-6D2A2637EBFE}" type="presParOf" srcId="{73CA022A-4A1C-4405-9ECD-CB2C488E16C7}" destId="{A9E809E0-0AED-4D18-8E91-A2B000C6E7E3}" srcOrd="4" destOrd="0" presId="urn:microsoft.com/office/officeart/2018/5/layout/IconCircleLabelList"/>
    <dgm:cxn modelId="{7C45EDDA-615F-444D-9C85-E73B77F917A2}" type="presParOf" srcId="{A9E809E0-0AED-4D18-8E91-A2B000C6E7E3}" destId="{43303978-0B16-4A93-8CF8-A48F9FF82FDC}" srcOrd="0" destOrd="0" presId="urn:microsoft.com/office/officeart/2018/5/layout/IconCircleLabelList"/>
    <dgm:cxn modelId="{570DE3DB-208A-4A61-AFF8-A90AFED2311B}" type="presParOf" srcId="{A9E809E0-0AED-4D18-8E91-A2B000C6E7E3}" destId="{A468650E-9EB8-4151-AA33-B6DE08C45E5E}" srcOrd="1" destOrd="0" presId="urn:microsoft.com/office/officeart/2018/5/layout/IconCircleLabelList"/>
    <dgm:cxn modelId="{1354E2E5-B3BB-42BF-B56B-AF304B6A51B3}" type="presParOf" srcId="{A9E809E0-0AED-4D18-8E91-A2B000C6E7E3}" destId="{6BB37E4C-A560-475D-ABC1-BF779E99947F}" srcOrd="2" destOrd="0" presId="urn:microsoft.com/office/officeart/2018/5/layout/IconCircleLabelList"/>
    <dgm:cxn modelId="{32984E17-B586-45A6-86CF-85603A36D9CD}" type="presParOf" srcId="{A9E809E0-0AED-4D18-8E91-A2B000C6E7E3}" destId="{04C97352-827A-4A5D-BF86-0A0F3C8A2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A406B-BA5F-49B9-BAEB-4A4C779462B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DE20D-BA50-4083-8EF0-86EF219A5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PROVIDES THE INTEGRATION OF VARIOUS IoT DEVICES</a:t>
          </a:r>
          <a:endParaRPr lang="en-US"/>
        </a:p>
      </dgm:t>
    </dgm:pt>
    <dgm:pt modelId="{5F821C94-D5AA-4290-9ABF-CD583D8264A7}" type="parTrans" cxnId="{CC669202-0DC9-4D6A-BA61-4BDAB19822C0}">
      <dgm:prSet/>
      <dgm:spPr/>
      <dgm:t>
        <a:bodyPr/>
        <a:lstStyle/>
        <a:p>
          <a:endParaRPr lang="en-US"/>
        </a:p>
      </dgm:t>
    </dgm:pt>
    <dgm:pt modelId="{FB791DAC-2A84-407E-938A-1FDB47A8C07F}" type="sibTrans" cxnId="{CC669202-0DC9-4D6A-BA61-4BDAB19822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21065-31F9-448C-BA3F-688332CF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MANAGES DEVICES AND THEIR RESOURCES IN THE RESOURCE CATALOG</a:t>
          </a:r>
          <a:endParaRPr lang="en-US"/>
        </a:p>
      </dgm:t>
    </dgm:pt>
    <dgm:pt modelId="{3A177113-3A78-4D94-A8E9-AA7FBB7D3E1E}" type="parTrans" cxnId="{29856053-007F-4C04-90F3-5DE2E7DEE81F}">
      <dgm:prSet/>
      <dgm:spPr/>
      <dgm:t>
        <a:bodyPr/>
        <a:lstStyle/>
        <a:p>
          <a:endParaRPr lang="en-US"/>
        </a:p>
      </dgm:t>
    </dgm:pt>
    <dgm:pt modelId="{8EF50380-747D-470A-B8A5-4235FA6D2E3E}" type="sibTrans" cxnId="{29856053-007F-4C04-90F3-5DE2E7DEE81F}">
      <dgm:prSet/>
      <dgm:spPr/>
      <dgm:t>
        <a:bodyPr/>
        <a:lstStyle/>
        <a:p>
          <a:endParaRPr lang="en-US"/>
        </a:p>
      </dgm:t>
    </dgm:pt>
    <dgm:pt modelId="{5EE896D0-5F46-4A6F-89A7-F06E1AD8E0DE}" type="pres">
      <dgm:prSet presAssocID="{EE3A406B-BA5F-49B9-BAEB-4A4C779462B6}" presName="root" presStyleCnt="0">
        <dgm:presLayoutVars>
          <dgm:dir/>
          <dgm:resizeHandles val="exact"/>
        </dgm:presLayoutVars>
      </dgm:prSet>
      <dgm:spPr/>
    </dgm:pt>
    <dgm:pt modelId="{DFFE326F-E22A-4D18-B0B1-B54F1ADBC40A}" type="pres">
      <dgm:prSet presAssocID="{5EDDE20D-BA50-4083-8EF0-86EF219A5B74}" presName="compNode" presStyleCnt="0"/>
      <dgm:spPr/>
    </dgm:pt>
    <dgm:pt modelId="{EA2860D9-0979-425F-BB76-DEA68A486F79}" type="pres">
      <dgm:prSet presAssocID="{5EDDE20D-BA50-4083-8EF0-86EF219A5B74}" presName="iconBgRect" presStyleLbl="bgShp" presStyleIdx="0" presStyleCnt="2"/>
      <dgm:spPr/>
    </dgm:pt>
    <dgm:pt modelId="{C44F485D-73BF-4322-93B5-C1B89F7CC222}" type="pres">
      <dgm:prSet presAssocID="{5EDDE20D-BA50-4083-8EF0-86EF219A5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AEEB1C0-B226-466B-9AEF-026232602467}" type="pres">
      <dgm:prSet presAssocID="{5EDDE20D-BA50-4083-8EF0-86EF219A5B74}" presName="spaceRect" presStyleCnt="0"/>
      <dgm:spPr/>
    </dgm:pt>
    <dgm:pt modelId="{CF59E79B-3799-413F-9445-0CD3ECD8E301}" type="pres">
      <dgm:prSet presAssocID="{5EDDE20D-BA50-4083-8EF0-86EF219A5B74}" presName="textRect" presStyleLbl="revTx" presStyleIdx="0" presStyleCnt="2">
        <dgm:presLayoutVars>
          <dgm:chMax val="1"/>
          <dgm:chPref val="1"/>
        </dgm:presLayoutVars>
      </dgm:prSet>
      <dgm:spPr/>
    </dgm:pt>
    <dgm:pt modelId="{3E76B0CA-852B-477A-AD80-F251C86D07E1}" type="pres">
      <dgm:prSet presAssocID="{FB791DAC-2A84-407E-938A-1FDB47A8C07F}" presName="sibTrans" presStyleCnt="0"/>
      <dgm:spPr/>
    </dgm:pt>
    <dgm:pt modelId="{49BBAF81-1048-4F68-BEA3-7C654951EEAD}" type="pres">
      <dgm:prSet presAssocID="{16721065-31F9-448C-BA3F-688332CF029B}" presName="compNode" presStyleCnt="0"/>
      <dgm:spPr/>
    </dgm:pt>
    <dgm:pt modelId="{E78933D2-1300-4DBB-800C-A7DCACF7F074}" type="pres">
      <dgm:prSet presAssocID="{16721065-31F9-448C-BA3F-688332CF029B}" presName="iconBgRect" presStyleLbl="bgShp" presStyleIdx="1" presStyleCnt="2"/>
      <dgm:spPr/>
    </dgm:pt>
    <dgm:pt modelId="{F7B7C426-4E84-4F8E-9A6A-40E05124880C}" type="pres">
      <dgm:prSet presAssocID="{16721065-31F9-448C-BA3F-688332CF0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20E3D0BB-9515-45A7-9003-80681E070019}" type="pres">
      <dgm:prSet presAssocID="{16721065-31F9-448C-BA3F-688332CF029B}" presName="spaceRect" presStyleCnt="0"/>
      <dgm:spPr/>
    </dgm:pt>
    <dgm:pt modelId="{BDC6D7E8-1CA9-4D2F-84F2-0DCA8DBA6AD5}" type="pres">
      <dgm:prSet presAssocID="{16721065-31F9-448C-BA3F-688332CF0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942A02-73F7-43A5-A0AC-BC0BEE60EF53}" type="presOf" srcId="{5EDDE20D-BA50-4083-8EF0-86EF219A5B74}" destId="{CF59E79B-3799-413F-9445-0CD3ECD8E301}" srcOrd="0" destOrd="0" presId="urn:microsoft.com/office/officeart/2018/5/layout/IconCircleLabelList"/>
    <dgm:cxn modelId="{CC669202-0DC9-4D6A-BA61-4BDAB19822C0}" srcId="{EE3A406B-BA5F-49B9-BAEB-4A4C779462B6}" destId="{5EDDE20D-BA50-4083-8EF0-86EF219A5B74}" srcOrd="0" destOrd="0" parTransId="{5F821C94-D5AA-4290-9ABF-CD583D8264A7}" sibTransId="{FB791DAC-2A84-407E-938A-1FDB47A8C07F}"/>
    <dgm:cxn modelId="{7C143603-620B-41A2-801E-D32D50597473}" type="presOf" srcId="{16721065-31F9-448C-BA3F-688332CF029B}" destId="{BDC6D7E8-1CA9-4D2F-84F2-0DCA8DBA6AD5}" srcOrd="0" destOrd="0" presId="urn:microsoft.com/office/officeart/2018/5/layout/IconCircleLabelList"/>
    <dgm:cxn modelId="{04BA3B71-712D-4EB2-B77D-2D42697EE13D}" type="presOf" srcId="{EE3A406B-BA5F-49B9-BAEB-4A4C779462B6}" destId="{5EE896D0-5F46-4A6F-89A7-F06E1AD8E0DE}" srcOrd="0" destOrd="0" presId="urn:microsoft.com/office/officeart/2018/5/layout/IconCircleLabelList"/>
    <dgm:cxn modelId="{29856053-007F-4C04-90F3-5DE2E7DEE81F}" srcId="{EE3A406B-BA5F-49B9-BAEB-4A4C779462B6}" destId="{16721065-31F9-448C-BA3F-688332CF029B}" srcOrd="1" destOrd="0" parTransId="{3A177113-3A78-4D94-A8E9-AA7FBB7D3E1E}" sibTransId="{8EF50380-747D-470A-B8A5-4235FA6D2E3E}"/>
    <dgm:cxn modelId="{10E1F6D5-1DAC-455A-BE21-2232BB05D669}" type="presParOf" srcId="{5EE896D0-5F46-4A6F-89A7-F06E1AD8E0DE}" destId="{DFFE326F-E22A-4D18-B0B1-B54F1ADBC40A}" srcOrd="0" destOrd="0" presId="urn:microsoft.com/office/officeart/2018/5/layout/IconCircleLabelList"/>
    <dgm:cxn modelId="{F8F121A8-1852-4531-BE15-B458A421F318}" type="presParOf" srcId="{DFFE326F-E22A-4D18-B0B1-B54F1ADBC40A}" destId="{EA2860D9-0979-425F-BB76-DEA68A486F79}" srcOrd="0" destOrd="0" presId="urn:microsoft.com/office/officeart/2018/5/layout/IconCircleLabelList"/>
    <dgm:cxn modelId="{E9211057-81F9-4C82-90B8-069F766E4ADA}" type="presParOf" srcId="{DFFE326F-E22A-4D18-B0B1-B54F1ADBC40A}" destId="{C44F485D-73BF-4322-93B5-C1B89F7CC222}" srcOrd="1" destOrd="0" presId="urn:microsoft.com/office/officeart/2018/5/layout/IconCircleLabelList"/>
    <dgm:cxn modelId="{1F78B759-8119-46A1-B37E-5892BC752372}" type="presParOf" srcId="{DFFE326F-E22A-4D18-B0B1-B54F1ADBC40A}" destId="{9AEEB1C0-B226-466B-9AEF-026232602467}" srcOrd="2" destOrd="0" presId="urn:microsoft.com/office/officeart/2018/5/layout/IconCircleLabelList"/>
    <dgm:cxn modelId="{4CC79A0C-DCBB-4D9F-ACF9-B674D789C0D4}" type="presParOf" srcId="{DFFE326F-E22A-4D18-B0B1-B54F1ADBC40A}" destId="{CF59E79B-3799-413F-9445-0CD3ECD8E301}" srcOrd="3" destOrd="0" presId="urn:microsoft.com/office/officeart/2018/5/layout/IconCircleLabelList"/>
    <dgm:cxn modelId="{58D0080A-EE3E-4AAA-9E5F-F220BFE0C555}" type="presParOf" srcId="{5EE896D0-5F46-4A6F-89A7-F06E1AD8E0DE}" destId="{3E76B0CA-852B-477A-AD80-F251C86D07E1}" srcOrd="1" destOrd="0" presId="urn:microsoft.com/office/officeart/2018/5/layout/IconCircleLabelList"/>
    <dgm:cxn modelId="{F1C7FDB2-591C-4AC9-AC5E-E01261C68799}" type="presParOf" srcId="{5EE896D0-5F46-4A6F-89A7-F06E1AD8E0DE}" destId="{49BBAF81-1048-4F68-BEA3-7C654951EEAD}" srcOrd="2" destOrd="0" presId="urn:microsoft.com/office/officeart/2018/5/layout/IconCircleLabelList"/>
    <dgm:cxn modelId="{E0DE29E9-B756-4EA9-AF95-0F885E42AE53}" type="presParOf" srcId="{49BBAF81-1048-4F68-BEA3-7C654951EEAD}" destId="{E78933D2-1300-4DBB-800C-A7DCACF7F074}" srcOrd="0" destOrd="0" presId="urn:microsoft.com/office/officeart/2018/5/layout/IconCircleLabelList"/>
    <dgm:cxn modelId="{EB0275F8-95C0-460A-9691-29E3268B1DE8}" type="presParOf" srcId="{49BBAF81-1048-4F68-BEA3-7C654951EEAD}" destId="{F7B7C426-4E84-4F8E-9A6A-40E05124880C}" srcOrd="1" destOrd="0" presId="urn:microsoft.com/office/officeart/2018/5/layout/IconCircleLabelList"/>
    <dgm:cxn modelId="{E4A4FB3C-F72A-45E5-BF33-746EAD92BAF1}" type="presParOf" srcId="{49BBAF81-1048-4F68-BEA3-7C654951EEAD}" destId="{20E3D0BB-9515-45A7-9003-80681E070019}" srcOrd="2" destOrd="0" presId="urn:microsoft.com/office/officeart/2018/5/layout/IconCircleLabelList"/>
    <dgm:cxn modelId="{90EF6D05-7481-496B-8D6D-DDD068A99F33}" type="presParOf" srcId="{49BBAF81-1048-4F68-BEA3-7C654951EEAD}" destId="{BDC6D7E8-1CA9-4D2F-84F2-0DCA8DBA6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AB0F0-5396-440A-8D89-6BF30F43CB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3D91-4180-4A09-A8DC-B0F7ED4968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3000">
              <a:solidFill>
                <a:schemeClr val="bg1"/>
              </a:solidFill>
            </a:rPr>
            <a:t>COMMUNICATION WITH:</a:t>
          </a:r>
          <a:endParaRPr lang="en-US" sz="3000">
            <a:solidFill>
              <a:schemeClr val="bg1"/>
            </a:solidFill>
          </a:endParaRPr>
        </a:p>
      </dgm:t>
    </dgm:pt>
    <dgm:pt modelId="{0489DF31-21AC-4838-BA59-BC0ADB42F0CD}" type="parTrans" cxnId="{97B26117-6F95-49F3-850F-CCCC53A35758}">
      <dgm:prSet/>
      <dgm:spPr/>
      <dgm:t>
        <a:bodyPr/>
        <a:lstStyle/>
        <a:p>
          <a:endParaRPr lang="en-US"/>
        </a:p>
      </dgm:t>
    </dgm:pt>
    <dgm:pt modelId="{28E48CC1-C5D1-41FF-B5E3-774FB9EFC44A}" type="sibTrans" cxnId="{97B26117-6F95-49F3-850F-CCCC53A35758}">
      <dgm:prSet/>
      <dgm:spPr/>
      <dgm:t>
        <a:bodyPr/>
        <a:lstStyle/>
        <a:p>
          <a:endParaRPr lang="en-US"/>
        </a:p>
      </dgm:t>
    </dgm:pt>
    <dgm:pt modelId="{078EEB1E-105A-48EC-AE20-D2159D1D7A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SERVICE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OWNERS</a:t>
          </a:r>
          <a:endParaRPr lang="en-US"/>
        </a:p>
        <a:p>
          <a:pPr>
            <a:lnSpc>
              <a:spcPct val="100000"/>
            </a:lnSpc>
          </a:pPr>
          <a:r>
            <a:rPr lang="it-IT"/>
            <a:t>	- ROOMS</a:t>
          </a:r>
          <a:endParaRPr lang="en-US"/>
        </a:p>
      </dgm:t>
    </dgm:pt>
    <dgm:pt modelId="{D67BA7DA-D561-475C-988F-CDFC769B0694}" type="parTrans" cxnId="{0203421F-3745-464D-9E3C-D791820A4320}">
      <dgm:prSet/>
      <dgm:spPr/>
      <dgm:t>
        <a:bodyPr/>
        <a:lstStyle/>
        <a:p>
          <a:endParaRPr lang="en-US"/>
        </a:p>
      </dgm:t>
    </dgm:pt>
    <dgm:pt modelId="{D2B16291-EFB0-412E-BE8E-1B0F76E8FAA6}" type="sibTrans" cxnId="{0203421F-3745-464D-9E3C-D791820A4320}">
      <dgm:prSet/>
      <dgm:spPr/>
      <dgm:t>
        <a:bodyPr/>
        <a:lstStyle/>
        <a:p>
          <a:endParaRPr lang="en-US"/>
        </a:p>
      </dgm:t>
    </dgm:pt>
    <dgm:pt modelId="{29E6065C-36BF-4227-99F3-7EE81351F3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RESOURCE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DEVICES</a:t>
          </a:r>
          <a:endParaRPr lang="en-US"/>
        </a:p>
      </dgm:t>
    </dgm:pt>
    <dgm:pt modelId="{6B90B5ED-A20F-49F5-8A07-BCF7D44F53A0}" type="parTrans" cxnId="{A7037B4A-7C15-4BFF-BD85-9297E0F87DA5}">
      <dgm:prSet/>
      <dgm:spPr/>
      <dgm:t>
        <a:bodyPr/>
        <a:lstStyle/>
        <a:p>
          <a:endParaRPr lang="en-US"/>
        </a:p>
      </dgm:t>
    </dgm:pt>
    <dgm:pt modelId="{8EA1DB93-3E79-4610-81C1-68E61FC0905C}" type="sibTrans" cxnId="{A7037B4A-7C15-4BFF-BD85-9297E0F87DA5}">
      <dgm:prSet/>
      <dgm:spPr/>
      <dgm:t>
        <a:bodyPr/>
        <a:lstStyle/>
        <a:p>
          <a:endParaRPr lang="en-US"/>
        </a:p>
      </dgm:t>
    </dgm:pt>
    <dgm:pt modelId="{FFC14F04-08F4-4B20-B0B7-DB52BC058D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DEVICE CONNECTOR TO RECEIVE INFORMATIONS ABOUT:</a:t>
          </a:r>
        </a:p>
        <a:p>
          <a:pPr>
            <a:lnSpc>
              <a:spcPct val="100000"/>
            </a:lnSpc>
          </a:pPr>
          <a:r>
            <a:rPr lang="it-IT"/>
            <a:t>	- SENSORS</a:t>
          </a:r>
          <a:endParaRPr lang="en-US"/>
        </a:p>
      </dgm:t>
    </dgm:pt>
    <dgm:pt modelId="{990A55D7-E09D-4C82-841F-D82183FCDBA7}" type="parTrans" cxnId="{2E12EE1B-D2DF-4A91-AE66-4C5B25FFD00A}">
      <dgm:prSet/>
      <dgm:spPr/>
      <dgm:t>
        <a:bodyPr/>
        <a:lstStyle/>
        <a:p>
          <a:endParaRPr lang="en-US"/>
        </a:p>
      </dgm:t>
    </dgm:pt>
    <dgm:pt modelId="{D9088B90-3203-44F3-BA44-70FA2FE6C437}" type="sibTrans" cxnId="{2E12EE1B-D2DF-4A91-AE66-4C5B25FFD00A}">
      <dgm:prSet/>
      <dgm:spPr/>
      <dgm:t>
        <a:bodyPr/>
        <a:lstStyle/>
        <a:p>
          <a:endParaRPr lang="en-US"/>
        </a:p>
      </dgm:t>
    </dgm:pt>
    <dgm:pt modelId="{7F6DC530-D9F1-4E67-91BD-F87AE2B84284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4F100A3A-FEC1-430D-92AC-8AE93A4DB6FE}" type="parTrans" cxnId="{AFE411FB-A1E0-4FE0-BB9E-2CCBC8220681}">
      <dgm:prSet/>
      <dgm:spPr/>
      <dgm:t>
        <a:bodyPr/>
        <a:lstStyle/>
        <a:p>
          <a:endParaRPr lang="it-IT"/>
        </a:p>
      </dgm:t>
    </dgm:pt>
    <dgm:pt modelId="{129BC8B1-0EC3-4CD5-BFBE-287BCF5EAFBC}" type="sibTrans" cxnId="{AFE411FB-A1E0-4FE0-BB9E-2CCBC8220681}">
      <dgm:prSet/>
      <dgm:spPr/>
      <dgm:t>
        <a:bodyPr/>
        <a:lstStyle/>
        <a:p>
          <a:endParaRPr lang="it-IT"/>
        </a:p>
      </dgm:t>
    </dgm:pt>
    <dgm:pt modelId="{3852FCC3-A1D7-4035-8C7E-9EB9501FA696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BB4BE8A8-2EDA-4B2A-8D0C-0F7578AEF6A8}" type="parTrans" cxnId="{5F54A665-A89C-462D-9EB9-63BD67626475}">
      <dgm:prSet/>
      <dgm:spPr/>
      <dgm:t>
        <a:bodyPr/>
        <a:lstStyle/>
        <a:p>
          <a:endParaRPr lang="it-IT"/>
        </a:p>
      </dgm:t>
    </dgm:pt>
    <dgm:pt modelId="{7BB37920-6341-4FD3-961C-D1CB5CBFBB03}" type="sibTrans" cxnId="{5F54A665-A89C-462D-9EB9-63BD67626475}">
      <dgm:prSet/>
      <dgm:spPr/>
      <dgm:t>
        <a:bodyPr/>
        <a:lstStyle/>
        <a:p>
          <a:endParaRPr lang="it-IT"/>
        </a:p>
      </dgm:t>
    </dgm:pt>
    <dgm:pt modelId="{550B32D1-66FD-477C-A41E-166424DA31C2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A916D9B8-C5D7-4F54-AE4E-4297A4F26F15}" type="parTrans" cxnId="{9BEAA19B-DC07-4108-81B0-52645424565F}">
      <dgm:prSet/>
      <dgm:spPr/>
      <dgm:t>
        <a:bodyPr/>
        <a:lstStyle/>
        <a:p>
          <a:endParaRPr lang="it-IT"/>
        </a:p>
      </dgm:t>
    </dgm:pt>
    <dgm:pt modelId="{A4BBDCAA-029A-47C7-B743-444CBB0D1490}" type="sibTrans" cxnId="{9BEAA19B-DC07-4108-81B0-52645424565F}">
      <dgm:prSet/>
      <dgm:spPr/>
      <dgm:t>
        <a:bodyPr/>
        <a:lstStyle/>
        <a:p>
          <a:endParaRPr lang="it-IT"/>
        </a:p>
      </dgm:t>
    </dgm:pt>
    <dgm:pt modelId="{689151D3-519E-4E01-A00E-791044E55B80}" type="pres">
      <dgm:prSet presAssocID="{1C5AB0F0-5396-440A-8D89-6BF30F43CB26}" presName="root" presStyleCnt="0">
        <dgm:presLayoutVars>
          <dgm:dir/>
          <dgm:resizeHandles val="exact"/>
        </dgm:presLayoutVars>
      </dgm:prSet>
      <dgm:spPr/>
    </dgm:pt>
    <dgm:pt modelId="{82C307BB-BBEB-4D8C-826B-9C706750C14F}" type="pres">
      <dgm:prSet presAssocID="{E8993D91-4180-4A09-A8DC-B0F7ED4968A5}" presName="compNode" presStyleCnt="0"/>
      <dgm:spPr/>
    </dgm:pt>
    <dgm:pt modelId="{9297F069-96C7-495C-8B49-CCA8000D9B5B}" type="pres">
      <dgm:prSet presAssocID="{E8993D91-4180-4A09-A8DC-B0F7ED4968A5}" presName="bgRect" presStyleLbl="bgShp" presStyleIdx="0" presStyleCnt="7" custLinFactY="-8266" custLinFactNeighborX="55353" custLinFactNeighborY="-100000"/>
      <dgm:spPr>
        <a:solidFill>
          <a:srgbClr val="CC99FF"/>
        </a:solidFill>
      </dgm:spPr>
    </dgm:pt>
    <dgm:pt modelId="{23089885-9BA6-4599-8455-AE1E20CBA5F3}" type="pres">
      <dgm:prSet presAssocID="{E8993D91-4180-4A09-A8DC-B0F7ED4968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o importante con riempimento a tinta unita"/>
        </a:ext>
      </dgm:extLst>
    </dgm:pt>
    <dgm:pt modelId="{84E6D099-DD82-48F3-8ADF-C1A6637D81B5}" type="pres">
      <dgm:prSet presAssocID="{E8993D91-4180-4A09-A8DC-B0F7ED4968A5}" presName="spaceRect" presStyleCnt="0"/>
      <dgm:spPr/>
    </dgm:pt>
    <dgm:pt modelId="{65C07309-5C04-4CE6-A539-EF409E0E0367}" type="pres">
      <dgm:prSet presAssocID="{E8993D91-4180-4A09-A8DC-B0F7ED4968A5}" presName="parTx" presStyleLbl="revTx" presStyleIdx="0" presStyleCnt="7">
        <dgm:presLayoutVars>
          <dgm:chMax val="0"/>
          <dgm:chPref val="0"/>
        </dgm:presLayoutVars>
      </dgm:prSet>
      <dgm:spPr/>
    </dgm:pt>
    <dgm:pt modelId="{CC968801-8EDC-408E-A9F2-44A9D2D1DA7D}" type="pres">
      <dgm:prSet presAssocID="{28E48CC1-C5D1-41FF-B5E3-774FB9EFC44A}" presName="sibTrans" presStyleCnt="0"/>
      <dgm:spPr/>
    </dgm:pt>
    <dgm:pt modelId="{682AA024-F145-4ABA-B4E4-C5ABCE5F68CD}" type="pres">
      <dgm:prSet presAssocID="{078EEB1E-105A-48EC-AE20-D2159D1D7A9E}" presName="compNode" presStyleCnt="0"/>
      <dgm:spPr/>
    </dgm:pt>
    <dgm:pt modelId="{E99E3E23-7F1D-4AA6-AA35-84A42EBD8A6B}" type="pres">
      <dgm:prSet presAssocID="{078EEB1E-105A-48EC-AE20-D2159D1D7A9E}" presName="bgRect" presStyleLbl="bgShp" presStyleIdx="1" presStyleCnt="7"/>
      <dgm:spPr>
        <a:solidFill>
          <a:srgbClr val="F4DDFF"/>
        </a:solidFill>
      </dgm:spPr>
    </dgm:pt>
    <dgm:pt modelId="{59DB6355-01C1-4081-98A8-842EEABE2367}" type="pres">
      <dgm:prSet presAssocID="{078EEB1E-105A-48EC-AE20-D2159D1D7A9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3B963AF-6E3C-4A26-B1C3-8970FD37BDA6}" type="pres">
      <dgm:prSet presAssocID="{078EEB1E-105A-48EC-AE20-D2159D1D7A9E}" presName="spaceRect" presStyleCnt="0"/>
      <dgm:spPr/>
    </dgm:pt>
    <dgm:pt modelId="{610594FC-2BE6-46EC-A291-FCA35A325A04}" type="pres">
      <dgm:prSet presAssocID="{078EEB1E-105A-48EC-AE20-D2159D1D7A9E}" presName="parTx" presStyleLbl="revTx" presStyleIdx="1" presStyleCnt="7" custScaleY="131753">
        <dgm:presLayoutVars>
          <dgm:chMax val="0"/>
          <dgm:chPref val="0"/>
        </dgm:presLayoutVars>
      </dgm:prSet>
      <dgm:spPr/>
    </dgm:pt>
    <dgm:pt modelId="{A0F33816-B184-4B75-9D8B-1B9D0373A3EB}" type="pres">
      <dgm:prSet presAssocID="{D2B16291-EFB0-412E-BE8E-1B0F76E8FAA6}" presName="sibTrans" presStyleCnt="0"/>
      <dgm:spPr/>
    </dgm:pt>
    <dgm:pt modelId="{49351C3C-D288-42EA-9B58-9F55B59C7575}" type="pres">
      <dgm:prSet presAssocID="{7F6DC530-D9F1-4E67-91BD-F87AE2B84284}" presName="compNode" presStyleCnt="0"/>
      <dgm:spPr/>
    </dgm:pt>
    <dgm:pt modelId="{4D859FEB-392B-45FB-8B39-BBB8D008BF2A}" type="pres">
      <dgm:prSet presAssocID="{7F6DC530-D9F1-4E67-91BD-F87AE2B84284}" presName="bgRect" presStyleLbl="bgShp" presStyleIdx="2" presStyleCnt="7"/>
      <dgm:spPr>
        <a:solidFill>
          <a:srgbClr val="1F1F1F"/>
        </a:solidFill>
      </dgm:spPr>
    </dgm:pt>
    <dgm:pt modelId="{D1B849DE-C29C-4500-84B0-1E76A48B2700}" type="pres">
      <dgm:prSet presAssocID="{7F6DC530-D9F1-4E67-91BD-F87AE2B84284}" presName="iconRect" presStyleLbl="node1" presStyleIdx="2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A4A62537-6C0D-4F3D-BB56-D23BB385917F}" type="pres">
      <dgm:prSet presAssocID="{7F6DC530-D9F1-4E67-91BD-F87AE2B84284}" presName="spaceRect" presStyleCnt="0"/>
      <dgm:spPr/>
    </dgm:pt>
    <dgm:pt modelId="{39DDCC70-9818-43BB-BABF-53D1AE5DEBFB}" type="pres">
      <dgm:prSet presAssocID="{7F6DC530-D9F1-4E67-91BD-F87AE2B84284}" presName="parTx" presStyleLbl="revTx" presStyleIdx="2" presStyleCnt="7">
        <dgm:presLayoutVars>
          <dgm:chMax val="0"/>
          <dgm:chPref val="0"/>
        </dgm:presLayoutVars>
      </dgm:prSet>
      <dgm:spPr/>
    </dgm:pt>
    <dgm:pt modelId="{7217B689-977A-41C6-9EC5-30221B806F6E}" type="pres">
      <dgm:prSet presAssocID="{129BC8B1-0EC3-4CD5-BFBE-287BCF5EAFBC}" presName="sibTrans" presStyleCnt="0"/>
      <dgm:spPr/>
    </dgm:pt>
    <dgm:pt modelId="{1DB0769D-D1CF-4458-A303-0A4A87FFDD4A}" type="pres">
      <dgm:prSet presAssocID="{29E6065C-36BF-4227-99F3-7EE81351F392}" presName="compNode" presStyleCnt="0"/>
      <dgm:spPr/>
    </dgm:pt>
    <dgm:pt modelId="{89970788-3AB7-4ED0-BFA7-7212544FDC20}" type="pres">
      <dgm:prSet presAssocID="{29E6065C-36BF-4227-99F3-7EE81351F392}" presName="bgRect" presStyleLbl="bgShp" presStyleIdx="3" presStyleCnt="7"/>
      <dgm:spPr>
        <a:solidFill>
          <a:srgbClr val="F4DDFF"/>
        </a:solidFill>
      </dgm:spPr>
    </dgm:pt>
    <dgm:pt modelId="{ED4774EE-020D-4DA2-A156-1F9D3C1E2C46}" type="pres">
      <dgm:prSet presAssocID="{29E6065C-36BF-4227-99F3-7EE81351F39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940D9C61-C624-4E13-B495-7320E648A272}" type="pres">
      <dgm:prSet presAssocID="{29E6065C-36BF-4227-99F3-7EE81351F392}" presName="spaceRect" presStyleCnt="0"/>
      <dgm:spPr/>
    </dgm:pt>
    <dgm:pt modelId="{760AD1BF-BC3A-4ABD-AC07-A854367C6C89}" type="pres">
      <dgm:prSet presAssocID="{29E6065C-36BF-4227-99F3-7EE81351F392}" presName="parTx" presStyleLbl="revTx" presStyleIdx="3" presStyleCnt="7">
        <dgm:presLayoutVars>
          <dgm:chMax val="0"/>
          <dgm:chPref val="0"/>
        </dgm:presLayoutVars>
      </dgm:prSet>
      <dgm:spPr/>
    </dgm:pt>
    <dgm:pt modelId="{C5B64493-B17D-4899-8756-E51DA6EC7526}" type="pres">
      <dgm:prSet presAssocID="{8EA1DB93-3E79-4610-81C1-68E61FC0905C}" presName="sibTrans" presStyleCnt="0"/>
      <dgm:spPr/>
    </dgm:pt>
    <dgm:pt modelId="{C37627C5-C376-407A-B015-6C5DB41B6D06}" type="pres">
      <dgm:prSet presAssocID="{3852FCC3-A1D7-4035-8C7E-9EB9501FA696}" presName="compNode" presStyleCnt="0"/>
      <dgm:spPr/>
    </dgm:pt>
    <dgm:pt modelId="{56928784-1E1D-4A90-873B-4D15F4FB7AE4}" type="pres">
      <dgm:prSet presAssocID="{3852FCC3-A1D7-4035-8C7E-9EB9501FA696}" presName="bgRect" presStyleLbl="bgShp" presStyleIdx="4" presStyleCnt="7"/>
      <dgm:spPr>
        <a:solidFill>
          <a:srgbClr val="1F1F1F"/>
        </a:solidFill>
      </dgm:spPr>
    </dgm:pt>
    <dgm:pt modelId="{CDE5E37A-4D59-431D-B6ED-209E6C8092FD}" type="pres">
      <dgm:prSet presAssocID="{3852FCC3-A1D7-4035-8C7E-9EB9501FA696}" presName="iconRect" presStyleLbl="node1" presStyleIdx="4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5342D294-D5E0-4FC2-B77B-187A6A34A25C}" type="pres">
      <dgm:prSet presAssocID="{3852FCC3-A1D7-4035-8C7E-9EB9501FA696}" presName="spaceRect" presStyleCnt="0"/>
      <dgm:spPr/>
    </dgm:pt>
    <dgm:pt modelId="{CA6012E8-1545-4F2F-BA86-345E86ED26FD}" type="pres">
      <dgm:prSet presAssocID="{3852FCC3-A1D7-4035-8C7E-9EB9501FA696}" presName="parTx" presStyleLbl="revTx" presStyleIdx="4" presStyleCnt="7">
        <dgm:presLayoutVars>
          <dgm:chMax val="0"/>
          <dgm:chPref val="0"/>
        </dgm:presLayoutVars>
      </dgm:prSet>
      <dgm:spPr/>
    </dgm:pt>
    <dgm:pt modelId="{C96028BA-9DAF-4A88-8CB9-D0458C4681E5}" type="pres">
      <dgm:prSet presAssocID="{7BB37920-6341-4FD3-961C-D1CB5CBFBB03}" presName="sibTrans" presStyleCnt="0"/>
      <dgm:spPr/>
    </dgm:pt>
    <dgm:pt modelId="{1DB20DE1-3CAF-435C-B992-3B44FB62ADB0}" type="pres">
      <dgm:prSet presAssocID="{FFC14F04-08F4-4B20-B0B7-DB52BC058DF6}" presName="compNode" presStyleCnt="0"/>
      <dgm:spPr/>
    </dgm:pt>
    <dgm:pt modelId="{492C2A29-686B-4587-AFAD-05A84786D590}" type="pres">
      <dgm:prSet presAssocID="{FFC14F04-08F4-4B20-B0B7-DB52BC058DF6}" presName="bgRect" presStyleLbl="bgShp" presStyleIdx="5" presStyleCnt="7"/>
      <dgm:spPr>
        <a:solidFill>
          <a:srgbClr val="F4DDFF"/>
        </a:solidFill>
      </dgm:spPr>
    </dgm:pt>
    <dgm:pt modelId="{7C60B347-E048-48D5-9C7A-62659432EE86}" type="pres">
      <dgm:prSet presAssocID="{FFC14F04-08F4-4B20-B0B7-DB52BC058DF6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A03450C-C821-4CA2-B780-A3BC7276972C}" type="pres">
      <dgm:prSet presAssocID="{FFC14F04-08F4-4B20-B0B7-DB52BC058DF6}" presName="spaceRect" presStyleCnt="0"/>
      <dgm:spPr/>
    </dgm:pt>
    <dgm:pt modelId="{65ED170A-B748-4336-8C38-AEB5C37E3A53}" type="pres">
      <dgm:prSet presAssocID="{FFC14F04-08F4-4B20-B0B7-DB52BC058DF6}" presName="parTx" presStyleLbl="revTx" presStyleIdx="5" presStyleCnt="7">
        <dgm:presLayoutVars>
          <dgm:chMax val="0"/>
          <dgm:chPref val="0"/>
        </dgm:presLayoutVars>
      </dgm:prSet>
      <dgm:spPr/>
    </dgm:pt>
    <dgm:pt modelId="{5CD1621C-35F6-4DA1-8800-CB608F5A40E0}" type="pres">
      <dgm:prSet presAssocID="{D9088B90-3203-44F3-BA44-70FA2FE6C437}" presName="sibTrans" presStyleCnt="0"/>
      <dgm:spPr/>
    </dgm:pt>
    <dgm:pt modelId="{93F4CBC1-EDC8-4F37-B85B-4FCB1D93C9D9}" type="pres">
      <dgm:prSet presAssocID="{550B32D1-66FD-477C-A41E-166424DA31C2}" presName="compNode" presStyleCnt="0"/>
      <dgm:spPr/>
    </dgm:pt>
    <dgm:pt modelId="{179803D7-9A03-4994-9C2D-A1B38245BA47}" type="pres">
      <dgm:prSet presAssocID="{550B32D1-66FD-477C-A41E-166424DA31C2}" presName="bgRect" presStyleLbl="bgShp" presStyleIdx="6" presStyleCnt="7"/>
      <dgm:spPr>
        <a:solidFill>
          <a:srgbClr val="1F1F1F"/>
        </a:solidFill>
      </dgm:spPr>
    </dgm:pt>
    <dgm:pt modelId="{96ABE2EA-158E-4E3F-966A-B8B005B90132}" type="pres">
      <dgm:prSet presAssocID="{550B32D1-66FD-477C-A41E-166424DA31C2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rgbClr val="1F1F1F"/>
          </a:solidFill>
        </a:ln>
      </dgm:spPr>
    </dgm:pt>
    <dgm:pt modelId="{C64E0671-C3A4-475B-9B63-6B1C43C6B02C}" type="pres">
      <dgm:prSet presAssocID="{550B32D1-66FD-477C-A41E-166424DA31C2}" presName="spaceRect" presStyleCnt="0"/>
      <dgm:spPr/>
    </dgm:pt>
    <dgm:pt modelId="{52B67B32-3A4A-485A-B45C-F1199C2F0DD5}" type="pres">
      <dgm:prSet presAssocID="{550B32D1-66FD-477C-A41E-166424DA31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BA7CB01-ECBD-4E36-9603-7D79557EF2CD}" type="presOf" srcId="{550B32D1-66FD-477C-A41E-166424DA31C2}" destId="{52B67B32-3A4A-485A-B45C-F1199C2F0DD5}" srcOrd="0" destOrd="0" presId="urn:microsoft.com/office/officeart/2018/2/layout/IconVerticalSolidList"/>
    <dgm:cxn modelId="{A7F96403-751B-420F-AF03-E05A6E08C73B}" type="presOf" srcId="{078EEB1E-105A-48EC-AE20-D2159D1D7A9E}" destId="{610594FC-2BE6-46EC-A291-FCA35A325A04}" srcOrd="0" destOrd="0" presId="urn:microsoft.com/office/officeart/2018/2/layout/IconVerticalSolidList"/>
    <dgm:cxn modelId="{C2BA3A09-7089-4042-B078-CF2D9E2CEC94}" type="presOf" srcId="{FFC14F04-08F4-4B20-B0B7-DB52BC058DF6}" destId="{65ED170A-B748-4336-8C38-AEB5C37E3A53}" srcOrd="0" destOrd="0" presId="urn:microsoft.com/office/officeart/2018/2/layout/IconVerticalSolidList"/>
    <dgm:cxn modelId="{97B26117-6F95-49F3-850F-CCCC53A35758}" srcId="{1C5AB0F0-5396-440A-8D89-6BF30F43CB26}" destId="{E8993D91-4180-4A09-A8DC-B0F7ED4968A5}" srcOrd="0" destOrd="0" parTransId="{0489DF31-21AC-4838-BA59-BC0ADB42F0CD}" sibTransId="{28E48CC1-C5D1-41FF-B5E3-774FB9EFC44A}"/>
    <dgm:cxn modelId="{2E12EE1B-D2DF-4A91-AE66-4C5B25FFD00A}" srcId="{1C5AB0F0-5396-440A-8D89-6BF30F43CB26}" destId="{FFC14F04-08F4-4B20-B0B7-DB52BC058DF6}" srcOrd="5" destOrd="0" parTransId="{990A55D7-E09D-4C82-841F-D82183FCDBA7}" sibTransId="{D9088B90-3203-44F3-BA44-70FA2FE6C437}"/>
    <dgm:cxn modelId="{0203421F-3745-464D-9E3C-D791820A4320}" srcId="{1C5AB0F0-5396-440A-8D89-6BF30F43CB26}" destId="{078EEB1E-105A-48EC-AE20-D2159D1D7A9E}" srcOrd="1" destOrd="0" parTransId="{D67BA7DA-D561-475C-988F-CDFC769B0694}" sibTransId="{D2B16291-EFB0-412E-BE8E-1B0F76E8FAA6}"/>
    <dgm:cxn modelId="{8A18C432-1C3E-4B62-A9F3-C3F118E4F490}" type="presOf" srcId="{3852FCC3-A1D7-4035-8C7E-9EB9501FA696}" destId="{CA6012E8-1545-4F2F-BA86-345E86ED26FD}" srcOrd="0" destOrd="0" presId="urn:microsoft.com/office/officeart/2018/2/layout/IconVerticalSolidList"/>
    <dgm:cxn modelId="{31340F61-D0A2-4E82-9100-60F3EF5DB1BC}" type="presOf" srcId="{29E6065C-36BF-4227-99F3-7EE81351F392}" destId="{760AD1BF-BC3A-4ABD-AC07-A854367C6C89}" srcOrd="0" destOrd="0" presId="urn:microsoft.com/office/officeart/2018/2/layout/IconVerticalSolidList"/>
    <dgm:cxn modelId="{5F54A665-A89C-462D-9EB9-63BD67626475}" srcId="{1C5AB0F0-5396-440A-8D89-6BF30F43CB26}" destId="{3852FCC3-A1D7-4035-8C7E-9EB9501FA696}" srcOrd="4" destOrd="0" parTransId="{BB4BE8A8-2EDA-4B2A-8D0C-0F7578AEF6A8}" sibTransId="{7BB37920-6341-4FD3-961C-D1CB5CBFBB03}"/>
    <dgm:cxn modelId="{A7037B4A-7C15-4BFF-BD85-9297E0F87DA5}" srcId="{1C5AB0F0-5396-440A-8D89-6BF30F43CB26}" destId="{29E6065C-36BF-4227-99F3-7EE81351F392}" srcOrd="3" destOrd="0" parTransId="{6B90B5ED-A20F-49F5-8A07-BCF7D44F53A0}" sibTransId="{8EA1DB93-3E79-4610-81C1-68E61FC0905C}"/>
    <dgm:cxn modelId="{1E387A71-6075-4543-8166-D344D735A356}" type="presOf" srcId="{7F6DC530-D9F1-4E67-91BD-F87AE2B84284}" destId="{39DDCC70-9818-43BB-BABF-53D1AE5DEBFB}" srcOrd="0" destOrd="0" presId="urn:microsoft.com/office/officeart/2018/2/layout/IconVerticalSolidList"/>
    <dgm:cxn modelId="{7ECE9C72-A475-4EAC-866D-BE90E06A27BF}" type="presOf" srcId="{E8993D91-4180-4A09-A8DC-B0F7ED4968A5}" destId="{65C07309-5C04-4CE6-A539-EF409E0E0367}" srcOrd="0" destOrd="0" presId="urn:microsoft.com/office/officeart/2018/2/layout/IconVerticalSolidList"/>
    <dgm:cxn modelId="{9BEAA19B-DC07-4108-81B0-52645424565F}" srcId="{1C5AB0F0-5396-440A-8D89-6BF30F43CB26}" destId="{550B32D1-66FD-477C-A41E-166424DA31C2}" srcOrd="6" destOrd="0" parTransId="{A916D9B8-C5D7-4F54-AE4E-4297A4F26F15}" sibTransId="{A4BBDCAA-029A-47C7-B743-444CBB0D1490}"/>
    <dgm:cxn modelId="{87D31BCB-CE65-44A4-A40F-BE8AC48D6980}" type="presOf" srcId="{1C5AB0F0-5396-440A-8D89-6BF30F43CB26}" destId="{689151D3-519E-4E01-A00E-791044E55B80}" srcOrd="0" destOrd="0" presId="urn:microsoft.com/office/officeart/2018/2/layout/IconVerticalSolidList"/>
    <dgm:cxn modelId="{AFE411FB-A1E0-4FE0-BB9E-2CCBC8220681}" srcId="{1C5AB0F0-5396-440A-8D89-6BF30F43CB26}" destId="{7F6DC530-D9F1-4E67-91BD-F87AE2B84284}" srcOrd="2" destOrd="0" parTransId="{4F100A3A-FEC1-430D-92AC-8AE93A4DB6FE}" sibTransId="{129BC8B1-0EC3-4CD5-BFBE-287BCF5EAFBC}"/>
    <dgm:cxn modelId="{01A8DB2E-568A-4973-B88A-660329843B87}" type="presParOf" srcId="{689151D3-519E-4E01-A00E-791044E55B80}" destId="{82C307BB-BBEB-4D8C-826B-9C706750C14F}" srcOrd="0" destOrd="0" presId="urn:microsoft.com/office/officeart/2018/2/layout/IconVerticalSolidList"/>
    <dgm:cxn modelId="{288FE969-5120-40B7-8BAE-67CA12D0B23F}" type="presParOf" srcId="{82C307BB-BBEB-4D8C-826B-9C706750C14F}" destId="{9297F069-96C7-495C-8B49-CCA8000D9B5B}" srcOrd="0" destOrd="0" presId="urn:microsoft.com/office/officeart/2018/2/layout/IconVerticalSolidList"/>
    <dgm:cxn modelId="{9E8F0C24-B7E0-456C-8EF0-04915FEDB808}" type="presParOf" srcId="{82C307BB-BBEB-4D8C-826B-9C706750C14F}" destId="{23089885-9BA6-4599-8455-AE1E20CBA5F3}" srcOrd="1" destOrd="0" presId="urn:microsoft.com/office/officeart/2018/2/layout/IconVerticalSolidList"/>
    <dgm:cxn modelId="{0D6B78FC-7403-4C7E-951A-D049AC929DCC}" type="presParOf" srcId="{82C307BB-BBEB-4D8C-826B-9C706750C14F}" destId="{84E6D099-DD82-48F3-8ADF-C1A6637D81B5}" srcOrd="2" destOrd="0" presId="urn:microsoft.com/office/officeart/2018/2/layout/IconVerticalSolidList"/>
    <dgm:cxn modelId="{5316266A-09A7-4FBA-B353-FBD325A153E6}" type="presParOf" srcId="{82C307BB-BBEB-4D8C-826B-9C706750C14F}" destId="{65C07309-5C04-4CE6-A539-EF409E0E0367}" srcOrd="3" destOrd="0" presId="urn:microsoft.com/office/officeart/2018/2/layout/IconVerticalSolidList"/>
    <dgm:cxn modelId="{1DFBB32E-44F5-44C4-BDBA-7767B4B2136B}" type="presParOf" srcId="{689151D3-519E-4E01-A00E-791044E55B80}" destId="{CC968801-8EDC-408E-A9F2-44A9D2D1DA7D}" srcOrd="1" destOrd="0" presId="urn:microsoft.com/office/officeart/2018/2/layout/IconVerticalSolidList"/>
    <dgm:cxn modelId="{D5AA5BF8-5923-4CB8-B8AC-5C83AD84B7FC}" type="presParOf" srcId="{689151D3-519E-4E01-A00E-791044E55B80}" destId="{682AA024-F145-4ABA-B4E4-C5ABCE5F68CD}" srcOrd="2" destOrd="0" presId="urn:microsoft.com/office/officeart/2018/2/layout/IconVerticalSolidList"/>
    <dgm:cxn modelId="{2BE07055-765B-4222-B562-B42F91BC28AF}" type="presParOf" srcId="{682AA024-F145-4ABA-B4E4-C5ABCE5F68CD}" destId="{E99E3E23-7F1D-4AA6-AA35-84A42EBD8A6B}" srcOrd="0" destOrd="0" presId="urn:microsoft.com/office/officeart/2018/2/layout/IconVerticalSolidList"/>
    <dgm:cxn modelId="{A2231660-71FF-4AF7-895D-D2D64C58B1C2}" type="presParOf" srcId="{682AA024-F145-4ABA-B4E4-C5ABCE5F68CD}" destId="{59DB6355-01C1-4081-98A8-842EEABE2367}" srcOrd="1" destOrd="0" presId="urn:microsoft.com/office/officeart/2018/2/layout/IconVerticalSolidList"/>
    <dgm:cxn modelId="{42EA257A-84FC-4EA0-99FF-5E2E1CAC44EB}" type="presParOf" srcId="{682AA024-F145-4ABA-B4E4-C5ABCE5F68CD}" destId="{43B963AF-6E3C-4A26-B1C3-8970FD37BDA6}" srcOrd="2" destOrd="0" presId="urn:microsoft.com/office/officeart/2018/2/layout/IconVerticalSolidList"/>
    <dgm:cxn modelId="{E1250D45-EBA9-417E-94B9-42CC7279E9F6}" type="presParOf" srcId="{682AA024-F145-4ABA-B4E4-C5ABCE5F68CD}" destId="{610594FC-2BE6-46EC-A291-FCA35A325A04}" srcOrd="3" destOrd="0" presId="urn:microsoft.com/office/officeart/2018/2/layout/IconVerticalSolidList"/>
    <dgm:cxn modelId="{342FEC12-92DB-42F3-A58F-5703DDD15F59}" type="presParOf" srcId="{689151D3-519E-4E01-A00E-791044E55B80}" destId="{A0F33816-B184-4B75-9D8B-1B9D0373A3EB}" srcOrd="3" destOrd="0" presId="urn:microsoft.com/office/officeart/2018/2/layout/IconVerticalSolidList"/>
    <dgm:cxn modelId="{E85C6177-4B59-4C2E-B76E-82C63CE1CDFF}" type="presParOf" srcId="{689151D3-519E-4E01-A00E-791044E55B80}" destId="{49351C3C-D288-42EA-9B58-9F55B59C7575}" srcOrd="4" destOrd="0" presId="urn:microsoft.com/office/officeart/2018/2/layout/IconVerticalSolidList"/>
    <dgm:cxn modelId="{BA6B5C75-6BB4-47AB-B352-9DD3C223063A}" type="presParOf" srcId="{49351C3C-D288-42EA-9B58-9F55B59C7575}" destId="{4D859FEB-392B-45FB-8B39-BBB8D008BF2A}" srcOrd="0" destOrd="0" presId="urn:microsoft.com/office/officeart/2018/2/layout/IconVerticalSolidList"/>
    <dgm:cxn modelId="{0C56F6A6-5210-45C0-A272-855FF8F70104}" type="presParOf" srcId="{49351C3C-D288-42EA-9B58-9F55B59C7575}" destId="{D1B849DE-C29C-4500-84B0-1E76A48B2700}" srcOrd="1" destOrd="0" presId="urn:microsoft.com/office/officeart/2018/2/layout/IconVerticalSolidList"/>
    <dgm:cxn modelId="{85DD3D16-6A51-40D2-80F0-6E3205FE5365}" type="presParOf" srcId="{49351C3C-D288-42EA-9B58-9F55B59C7575}" destId="{A4A62537-6C0D-4F3D-BB56-D23BB385917F}" srcOrd="2" destOrd="0" presId="urn:microsoft.com/office/officeart/2018/2/layout/IconVerticalSolidList"/>
    <dgm:cxn modelId="{01AB6983-3D31-40D8-947F-77F934814BAE}" type="presParOf" srcId="{49351C3C-D288-42EA-9B58-9F55B59C7575}" destId="{39DDCC70-9818-43BB-BABF-53D1AE5DEBFB}" srcOrd="3" destOrd="0" presId="urn:microsoft.com/office/officeart/2018/2/layout/IconVerticalSolidList"/>
    <dgm:cxn modelId="{CED1338E-5598-46D8-A491-1F6F1C56601B}" type="presParOf" srcId="{689151D3-519E-4E01-A00E-791044E55B80}" destId="{7217B689-977A-41C6-9EC5-30221B806F6E}" srcOrd="5" destOrd="0" presId="urn:microsoft.com/office/officeart/2018/2/layout/IconVerticalSolidList"/>
    <dgm:cxn modelId="{17AD66AA-D075-4C6B-A54E-7CCC8D711146}" type="presParOf" srcId="{689151D3-519E-4E01-A00E-791044E55B80}" destId="{1DB0769D-D1CF-4458-A303-0A4A87FFDD4A}" srcOrd="6" destOrd="0" presId="urn:microsoft.com/office/officeart/2018/2/layout/IconVerticalSolidList"/>
    <dgm:cxn modelId="{18CBA895-23F3-45E6-A46C-0B74383A0E1E}" type="presParOf" srcId="{1DB0769D-D1CF-4458-A303-0A4A87FFDD4A}" destId="{89970788-3AB7-4ED0-BFA7-7212544FDC20}" srcOrd="0" destOrd="0" presId="urn:microsoft.com/office/officeart/2018/2/layout/IconVerticalSolidList"/>
    <dgm:cxn modelId="{05367E3D-01C3-4D83-9106-52F97AD537D2}" type="presParOf" srcId="{1DB0769D-D1CF-4458-A303-0A4A87FFDD4A}" destId="{ED4774EE-020D-4DA2-A156-1F9D3C1E2C46}" srcOrd="1" destOrd="0" presId="urn:microsoft.com/office/officeart/2018/2/layout/IconVerticalSolidList"/>
    <dgm:cxn modelId="{36CB5EBC-BC87-42B3-8F03-9CC072BD4CFB}" type="presParOf" srcId="{1DB0769D-D1CF-4458-A303-0A4A87FFDD4A}" destId="{940D9C61-C624-4E13-B495-7320E648A272}" srcOrd="2" destOrd="0" presId="urn:microsoft.com/office/officeart/2018/2/layout/IconVerticalSolidList"/>
    <dgm:cxn modelId="{A3B7193A-20D2-42BE-BA5E-C9FFB8E7D811}" type="presParOf" srcId="{1DB0769D-D1CF-4458-A303-0A4A87FFDD4A}" destId="{760AD1BF-BC3A-4ABD-AC07-A854367C6C89}" srcOrd="3" destOrd="0" presId="urn:microsoft.com/office/officeart/2018/2/layout/IconVerticalSolidList"/>
    <dgm:cxn modelId="{0D568266-3D3B-4AC6-A5AA-919010D81AE9}" type="presParOf" srcId="{689151D3-519E-4E01-A00E-791044E55B80}" destId="{C5B64493-B17D-4899-8756-E51DA6EC7526}" srcOrd="7" destOrd="0" presId="urn:microsoft.com/office/officeart/2018/2/layout/IconVerticalSolidList"/>
    <dgm:cxn modelId="{B80D0851-4EB1-400A-84A8-DC6C6BDA0241}" type="presParOf" srcId="{689151D3-519E-4E01-A00E-791044E55B80}" destId="{C37627C5-C376-407A-B015-6C5DB41B6D06}" srcOrd="8" destOrd="0" presId="urn:microsoft.com/office/officeart/2018/2/layout/IconVerticalSolidList"/>
    <dgm:cxn modelId="{2DD820C0-E409-4164-8AF8-4E739C37F524}" type="presParOf" srcId="{C37627C5-C376-407A-B015-6C5DB41B6D06}" destId="{56928784-1E1D-4A90-873B-4D15F4FB7AE4}" srcOrd="0" destOrd="0" presId="urn:microsoft.com/office/officeart/2018/2/layout/IconVerticalSolidList"/>
    <dgm:cxn modelId="{CB6FA062-F963-4394-A6DE-93C1B84F1867}" type="presParOf" srcId="{C37627C5-C376-407A-B015-6C5DB41B6D06}" destId="{CDE5E37A-4D59-431D-B6ED-209E6C8092FD}" srcOrd="1" destOrd="0" presId="urn:microsoft.com/office/officeart/2018/2/layout/IconVerticalSolidList"/>
    <dgm:cxn modelId="{282FB50D-0CA9-44D3-A8CF-45046A54E2A8}" type="presParOf" srcId="{C37627C5-C376-407A-B015-6C5DB41B6D06}" destId="{5342D294-D5E0-4FC2-B77B-187A6A34A25C}" srcOrd="2" destOrd="0" presId="urn:microsoft.com/office/officeart/2018/2/layout/IconVerticalSolidList"/>
    <dgm:cxn modelId="{91EDE048-5EE0-4ADA-810F-7C2BBFBBBCD2}" type="presParOf" srcId="{C37627C5-C376-407A-B015-6C5DB41B6D06}" destId="{CA6012E8-1545-4F2F-BA86-345E86ED26FD}" srcOrd="3" destOrd="0" presId="urn:microsoft.com/office/officeart/2018/2/layout/IconVerticalSolidList"/>
    <dgm:cxn modelId="{2124EFE5-45C0-4CA6-A758-CF711B2A0535}" type="presParOf" srcId="{689151D3-519E-4E01-A00E-791044E55B80}" destId="{C96028BA-9DAF-4A88-8CB9-D0458C4681E5}" srcOrd="9" destOrd="0" presId="urn:microsoft.com/office/officeart/2018/2/layout/IconVerticalSolidList"/>
    <dgm:cxn modelId="{F5807C91-9515-4C85-B811-9B1B047BAFAC}" type="presParOf" srcId="{689151D3-519E-4E01-A00E-791044E55B80}" destId="{1DB20DE1-3CAF-435C-B992-3B44FB62ADB0}" srcOrd="10" destOrd="0" presId="urn:microsoft.com/office/officeart/2018/2/layout/IconVerticalSolidList"/>
    <dgm:cxn modelId="{5068BD7D-ABAF-4F44-8520-BCFDED4575AE}" type="presParOf" srcId="{1DB20DE1-3CAF-435C-B992-3B44FB62ADB0}" destId="{492C2A29-686B-4587-AFAD-05A84786D590}" srcOrd="0" destOrd="0" presId="urn:microsoft.com/office/officeart/2018/2/layout/IconVerticalSolidList"/>
    <dgm:cxn modelId="{13717744-F30E-406B-8CD3-EAC95A1EB247}" type="presParOf" srcId="{1DB20DE1-3CAF-435C-B992-3B44FB62ADB0}" destId="{7C60B347-E048-48D5-9C7A-62659432EE86}" srcOrd="1" destOrd="0" presId="urn:microsoft.com/office/officeart/2018/2/layout/IconVerticalSolidList"/>
    <dgm:cxn modelId="{909CEC84-8A01-4E38-B920-68107F1D7E15}" type="presParOf" srcId="{1DB20DE1-3CAF-435C-B992-3B44FB62ADB0}" destId="{5A03450C-C821-4CA2-B780-A3BC7276972C}" srcOrd="2" destOrd="0" presId="urn:microsoft.com/office/officeart/2018/2/layout/IconVerticalSolidList"/>
    <dgm:cxn modelId="{B551B224-2BEA-4AF7-85EA-FC3817825DC6}" type="presParOf" srcId="{1DB20DE1-3CAF-435C-B992-3B44FB62ADB0}" destId="{65ED170A-B748-4336-8C38-AEB5C37E3A53}" srcOrd="3" destOrd="0" presId="urn:microsoft.com/office/officeart/2018/2/layout/IconVerticalSolidList"/>
    <dgm:cxn modelId="{AAB63B60-C50B-4640-A733-9EB0A212C49E}" type="presParOf" srcId="{689151D3-519E-4E01-A00E-791044E55B80}" destId="{5CD1621C-35F6-4DA1-8800-CB608F5A40E0}" srcOrd="11" destOrd="0" presId="urn:microsoft.com/office/officeart/2018/2/layout/IconVerticalSolidList"/>
    <dgm:cxn modelId="{C8BCF5B2-40BA-422E-B195-277726CDDBDC}" type="presParOf" srcId="{689151D3-519E-4E01-A00E-791044E55B80}" destId="{93F4CBC1-EDC8-4F37-B85B-4FCB1D93C9D9}" srcOrd="12" destOrd="0" presId="urn:microsoft.com/office/officeart/2018/2/layout/IconVerticalSolidList"/>
    <dgm:cxn modelId="{2522CE45-C4BF-4211-B494-F7D77788278C}" type="presParOf" srcId="{93F4CBC1-EDC8-4F37-B85B-4FCB1D93C9D9}" destId="{179803D7-9A03-4994-9C2D-A1B38245BA47}" srcOrd="0" destOrd="0" presId="urn:microsoft.com/office/officeart/2018/2/layout/IconVerticalSolidList"/>
    <dgm:cxn modelId="{CA356C58-44CB-4D2E-8423-568C9C893F8D}" type="presParOf" srcId="{93F4CBC1-EDC8-4F37-B85B-4FCB1D93C9D9}" destId="{96ABE2EA-158E-4E3F-966A-B8B005B90132}" srcOrd="1" destOrd="0" presId="urn:microsoft.com/office/officeart/2018/2/layout/IconVerticalSolidList"/>
    <dgm:cxn modelId="{187BB305-377B-416C-AD95-C4473FB25136}" type="presParOf" srcId="{93F4CBC1-EDC8-4F37-B85B-4FCB1D93C9D9}" destId="{C64E0671-C3A4-475B-9B63-6B1C43C6B02C}" srcOrd="2" destOrd="0" presId="urn:microsoft.com/office/officeart/2018/2/layout/IconVerticalSolidList"/>
    <dgm:cxn modelId="{7A744685-0B40-4D4A-A2D1-F9045D4DF04D}" type="presParOf" srcId="{93F4CBC1-EDC8-4F37-B85B-4FCB1D93C9D9}" destId="{52B67B32-3A4A-485A-B45C-F1199C2F0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DE1434-B69A-4ED4-8817-B0848F267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41C930-A078-4418-BCE6-1C72C9E0050E}">
      <dgm:prSet phldrT="[Testo]" custT="1"/>
      <dgm:spPr>
        <a:solidFill>
          <a:srgbClr val="CC99FF"/>
        </a:solidFill>
      </dgm:spPr>
      <dgm:t>
        <a:bodyPr/>
        <a:lstStyle/>
        <a:p>
          <a:r>
            <a:rPr lang="it-IT" sz="3000"/>
            <a:t>COMMUNICATION WITH:</a:t>
          </a:r>
        </a:p>
      </dgm:t>
    </dgm:pt>
    <dgm:pt modelId="{1BC68F18-E3E7-46C5-B92B-B0739F87C229}" type="parTrans" cxnId="{821120DB-88D8-449F-B1FD-18DAF9BF0AE7}">
      <dgm:prSet/>
      <dgm:spPr/>
      <dgm:t>
        <a:bodyPr/>
        <a:lstStyle/>
        <a:p>
          <a:endParaRPr lang="it-IT"/>
        </a:p>
      </dgm:t>
    </dgm:pt>
    <dgm:pt modelId="{5DEA8386-E4F1-4CF2-8C59-502CFE317584}" type="sibTrans" cxnId="{821120DB-88D8-449F-B1FD-18DAF9BF0AE7}">
      <dgm:prSet/>
      <dgm:spPr/>
      <dgm:t>
        <a:bodyPr/>
        <a:lstStyle/>
        <a:p>
          <a:endParaRPr lang="it-IT"/>
        </a:p>
      </dgm:t>
    </dgm:pt>
    <dgm:pt modelId="{2A0F4155-BFB1-4A6C-9FD8-6D65786A5340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r>
            <a:rPr lang="it-IT" sz="1800"/>
            <a:t>THINGSPEAK</a:t>
          </a:r>
        </a:p>
      </dgm:t>
    </dgm:pt>
    <dgm:pt modelId="{9517F024-41AE-465C-889F-8FF3F1115FC7}" type="parTrans" cxnId="{CF0980EF-A74C-4B96-9D66-9E7D1DCBBD06}">
      <dgm:prSet/>
      <dgm:spPr/>
      <dgm:t>
        <a:bodyPr/>
        <a:lstStyle/>
        <a:p>
          <a:endParaRPr lang="it-IT"/>
        </a:p>
      </dgm:t>
    </dgm:pt>
    <dgm:pt modelId="{C1C036A2-CABB-42C9-968F-E0AAEF72C1E3}" type="sibTrans" cxnId="{CF0980EF-A74C-4B96-9D66-9E7D1DCBBD06}">
      <dgm:prSet/>
      <dgm:spPr/>
      <dgm:t>
        <a:bodyPr/>
        <a:lstStyle/>
        <a:p>
          <a:endParaRPr lang="it-IT"/>
        </a:p>
      </dgm:t>
    </dgm:pt>
    <dgm:pt modelId="{66AEC3CA-A113-49A5-8D53-F78CA0D901E1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pPr>
            <a:buNone/>
          </a:pPr>
          <a:r>
            <a:rPr lang="en-US" sz="1800" noProof="0"/>
            <a:t>		Provides</a:t>
          </a:r>
          <a:r>
            <a:rPr lang="it-IT" sz="1800"/>
            <a:t> graphic info </a:t>
          </a:r>
          <a:r>
            <a:rPr lang="en-US" sz="1800" noProof="0"/>
            <a:t>through</a:t>
          </a:r>
          <a:r>
            <a:rPr lang="it-IT" sz="1800"/>
            <a:t> REST</a:t>
          </a:r>
        </a:p>
      </dgm:t>
    </dgm:pt>
    <dgm:pt modelId="{397906F2-3E6B-47D5-97DC-42FBFA39DD05}" type="parTrans" cxnId="{C13700E2-B065-4362-9066-E03747C854CC}">
      <dgm:prSet/>
      <dgm:spPr/>
      <dgm:t>
        <a:bodyPr/>
        <a:lstStyle/>
        <a:p>
          <a:endParaRPr lang="it-IT"/>
        </a:p>
      </dgm:t>
    </dgm:pt>
    <dgm:pt modelId="{FBD8F5BB-A73D-4082-B4DD-CCB57016E675}" type="sibTrans" cxnId="{C13700E2-B065-4362-9066-E03747C854CC}">
      <dgm:prSet/>
      <dgm:spPr/>
      <dgm:t>
        <a:bodyPr/>
        <a:lstStyle/>
        <a:p>
          <a:endParaRPr lang="it-IT"/>
        </a:p>
      </dgm:t>
    </dgm:pt>
    <dgm:pt modelId="{4E1DD8FE-494C-44F8-961D-2C71A2E788FD}" type="pres">
      <dgm:prSet presAssocID="{64DE1434-B69A-4ED4-8817-B0848F26781D}" presName="linear" presStyleCnt="0">
        <dgm:presLayoutVars>
          <dgm:dir/>
          <dgm:animLvl val="lvl"/>
          <dgm:resizeHandles val="exact"/>
        </dgm:presLayoutVars>
      </dgm:prSet>
      <dgm:spPr/>
    </dgm:pt>
    <dgm:pt modelId="{FA5DB093-3644-44B8-9790-59115EF1230D}" type="pres">
      <dgm:prSet presAssocID="{F741C930-A078-4418-BCE6-1C72C9E0050E}" presName="parentLin" presStyleCnt="0"/>
      <dgm:spPr/>
    </dgm:pt>
    <dgm:pt modelId="{7B6672F1-5551-4031-A9CB-A11EEBF0DAA8}" type="pres">
      <dgm:prSet presAssocID="{F741C930-A078-4418-BCE6-1C72C9E0050E}" presName="parentLeftMargin" presStyleLbl="node1" presStyleIdx="0" presStyleCnt="1"/>
      <dgm:spPr/>
    </dgm:pt>
    <dgm:pt modelId="{33C6AC1C-A181-4146-B26E-5FC33A5EF2B5}" type="pres">
      <dgm:prSet presAssocID="{F741C930-A078-4418-BCE6-1C72C9E0050E}" presName="parentText" presStyleLbl="node1" presStyleIdx="0" presStyleCnt="1" custScaleY="45343" custLinFactNeighborX="-60277" custLinFactNeighborY="-24732">
        <dgm:presLayoutVars>
          <dgm:chMax val="0"/>
          <dgm:bulletEnabled val="1"/>
        </dgm:presLayoutVars>
      </dgm:prSet>
      <dgm:spPr/>
    </dgm:pt>
    <dgm:pt modelId="{CBE3504F-05D6-421E-AE79-3B39E32923BC}" type="pres">
      <dgm:prSet presAssocID="{F741C930-A078-4418-BCE6-1C72C9E0050E}" presName="negativeSpace" presStyleCnt="0"/>
      <dgm:spPr/>
    </dgm:pt>
    <dgm:pt modelId="{2E5229E1-C89F-4B08-9069-6BF2225D81F6}" type="pres">
      <dgm:prSet presAssocID="{F741C930-A078-4418-BCE6-1C72C9E0050E}" presName="childText" presStyleLbl="conFgAcc1" presStyleIdx="0" presStyleCnt="1" custScaleY="68175">
        <dgm:presLayoutVars>
          <dgm:bulletEnabled val="1"/>
        </dgm:presLayoutVars>
      </dgm:prSet>
      <dgm:spPr/>
    </dgm:pt>
  </dgm:ptLst>
  <dgm:cxnLst>
    <dgm:cxn modelId="{AC9DBC29-0868-47CC-BFF7-6C59B4352492}" type="presOf" srcId="{F741C930-A078-4418-BCE6-1C72C9E0050E}" destId="{7B6672F1-5551-4031-A9CB-A11EEBF0DAA8}" srcOrd="0" destOrd="0" presId="urn:microsoft.com/office/officeart/2005/8/layout/list1"/>
    <dgm:cxn modelId="{C8C15C7B-C7B6-41D7-B8DB-0A909EE35729}" type="presOf" srcId="{2A0F4155-BFB1-4A6C-9FD8-6D65786A5340}" destId="{2E5229E1-C89F-4B08-9069-6BF2225D81F6}" srcOrd="0" destOrd="0" presId="urn:microsoft.com/office/officeart/2005/8/layout/list1"/>
    <dgm:cxn modelId="{0CB2EC89-0ECD-497B-A060-0841D9D32252}" type="presOf" srcId="{66AEC3CA-A113-49A5-8D53-F78CA0D901E1}" destId="{2E5229E1-C89F-4B08-9069-6BF2225D81F6}" srcOrd="0" destOrd="1" presId="urn:microsoft.com/office/officeart/2005/8/layout/list1"/>
    <dgm:cxn modelId="{821120DB-88D8-449F-B1FD-18DAF9BF0AE7}" srcId="{64DE1434-B69A-4ED4-8817-B0848F26781D}" destId="{F741C930-A078-4418-BCE6-1C72C9E0050E}" srcOrd="0" destOrd="0" parTransId="{1BC68F18-E3E7-46C5-B92B-B0739F87C229}" sibTransId="{5DEA8386-E4F1-4CF2-8C59-502CFE317584}"/>
    <dgm:cxn modelId="{C13700E2-B065-4362-9066-E03747C854CC}" srcId="{2A0F4155-BFB1-4A6C-9FD8-6D65786A5340}" destId="{66AEC3CA-A113-49A5-8D53-F78CA0D901E1}" srcOrd="0" destOrd="0" parTransId="{397906F2-3E6B-47D5-97DC-42FBFA39DD05}" sibTransId="{FBD8F5BB-A73D-4082-B4DD-CCB57016E675}"/>
    <dgm:cxn modelId="{BF34AEE2-9C6B-4BC6-B8FD-0D25AE467CD3}" type="presOf" srcId="{F741C930-A078-4418-BCE6-1C72C9E0050E}" destId="{33C6AC1C-A181-4146-B26E-5FC33A5EF2B5}" srcOrd="1" destOrd="0" presId="urn:microsoft.com/office/officeart/2005/8/layout/list1"/>
    <dgm:cxn modelId="{E38E81E7-18BC-4D0F-9901-97A90C3668A4}" type="presOf" srcId="{64DE1434-B69A-4ED4-8817-B0848F26781D}" destId="{4E1DD8FE-494C-44F8-961D-2C71A2E788FD}" srcOrd="0" destOrd="0" presId="urn:microsoft.com/office/officeart/2005/8/layout/list1"/>
    <dgm:cxn modelId="{CF0980EF-A74C-4B96-9D66-9E7D1DCBBD06}" srcId="{F741C930-A078-4418-BCE6-1C72C9E0050E}" destId="{2A0F4155-BFB1-4A6C-9FD8-6D65786A5340}" srcOrd="0" destOrd="0" parTransId="{9517F024-41AE-465C-889F-8FF3F1115FC7}" sibTransId="{C1C036A2-CABB-42C9-968F-E0AAEF72C1E3}"/>
    <dgm:cxn modelId="{67821AA3-AAED-4F6A-9A70-3CF189158123}" type="presParOf" srcId="{4E1DD8FE-494C-44F8-961D-2C71A2E788FD}" destId="{FA5DB093-3644-44B8-9790-59115EF1230D}" srcOrd="0" destOrd="0" presId="urn:microsoft.com/office/officeart/2005/8/layout/list1"/>
    <dgm:cxn modelId="{B3F47947-11BE-4D29-8175-A98C6D4740FD}" type="presParOf" srcId="{FA5DB093-3644-44B8-9790-59115EF1230D}" destId="{7B6672F1-5551-4031-A9CB-A11EEBF0DAA8}" srcOrd="0" destOrd="0" presId="urn:microsoft.com/office/officeart/2005/8/layout/list1"/>
    <dgm:cxn modelId="{B02E15DA-3D07-4136-9CF6-F12A5F267815}" type="presParOf" srcId="{FA5DB093-3644-44B8-9790-59115EF1230D}" destId="{33C6AC1C-A181-4146-B26E-5FC33A5EF2B5}" srcOrd="1" destOrd="0" presId="urn:microsoft.com/office/officeart/2005/8/layout/list1"/>
    <dgm:cxn modelId="{8DF9EB5D-2EAA-4835-8A84-0F0A7A4F21BE}" type="presParOf" srcId="{4E1DD8FE-494C-44F8-961D-2C71A2E788FD}" destId="{CBE3504F-05D6-421E-AE79-3B39E32923BC}" srcOrd="1" destOrd="0" presId="urn:microsoft.com/office/officeart/2005/8/layout/list1"/>
    <dgm:cxn modelId="{55E9D90D-0CE1-4151-AA6F-69AF87FB7871}" type="presParOf" srcId="{4E1DD8FE-494C-44F8-961D-2C71A2E788FD}" destId="{2E5229E1-C89F-4B08-9069-6BF2225D81F6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ASYNCHRONOUS COMMUNICATION PARADIGM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BASED ON TOPICS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307F-BBE2-49F5-933B-D71923D87635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LIGHTWEIGHT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sz="16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Resource-Oriented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rgbClr val="9A5D78"/>
        </a:solidFill>
        <a:ln w="34925" cap="flat" cmpd="sng" algn="in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CF54307F-BBE2-49F5-933B-D71923D87635}">
      <dsp:nvSpPr>
        <dsp:cNvPr id="0" name=""/>
        <dsp:cNvSpPr/>
      </dsp:nvSpPr>
      <dsp:spPr>
        <a:xfrm flipH="1">
          <a:off x="8082425" y="944882"/>
          <a:ext cx="45724" cy="4372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Stateless Interactions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6699037" y="2555700"/>
        <a:ext cx="281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511B-2ED9-47E9-A9C1-8E6BA0488DAF}">
      <dsp:nvSpPr>
        <dsp:cNvPr id="0" name=""/>
        <dsp:cNvSpPr/>
      </dsp:nvSpPr>
      <dsp:spPr>
        <a:xfrm>
          <a:off x="1108913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F981-EC53-40FF-8264-20C83513F5FE}">
      <dsp:nvSpPr>
        <dsp:cNvPr id="0" name=""/>
        <dsp:cNvSpPr/>
      </dsp:nvSpPr>
      <dsp:spPr>
        <a:xfrm>
          <a:off x="1475935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4473-881A-4A05-8BC7-BD24A5FA88A1}">
      <dsp:nvSpPr>
        <dsp:cNvPr id="0" name=""/>
        <dsp:cNvSpPr/>
      </dsp:nvSpPr>
      <dsp:spPr>
        <a:xfrm>
          <a:off x="558380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REGISTRY SYSTEM</a:t>
          </a:r>
          <a:endParaRPr lang="en-US" sz="1300" kern="1200"/>
        </a:p>
      </dsp:txBody>
      <dsp:txXfrm>
        <a:off x="558380" y="2266389"/>
        <a:ext cx="2823248" cy="720000"/>
      </dsp:txXfrm>
    </dsp:sp>
    <dsp:sp modelId="{A357570A-B9A1-48D1-B10B-DB64651BDB80}">
      <dsp:nvSpPr>
        <dsp:cNvPr id="0" name=""/>
        <dsp:cNvSpPr/>
      </dsp:nvSpPr>
      <dsp:spPr>
        <a:xfrm>
          <a:off x="4426230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C658-BF45-4381-9CA8-3D55CD3BCC38}">
      <dsp:nvSpPr>
        <dsp:cNvPr id="0" name=""/>
        <dsp:cNvSpPr/>
      </dsp:nvSpPr>
      <dsp:spPr>
        <a:xfrm>
          <a:off x="4793253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DFD94-C060-48A7-BF3A-2E99D08F8A52}">
      <dsp:nvSpPr>
        <dsp:cNvPr id="0" name=""/>
        <dsp:cNvSpPr/>
      </dsp:nvSpPr>
      <dsp:spPr>
        <a:xfrm>
          <a:off x="3875697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CATALOG SETTINGS PROVIDES THE INFORMATION NECESSARY FOR COMMUNICATION VIA REST</a:t>
          </a:r>
          <a:endParaRPr lang="en-US" sz="1300" kern="1200"/>
        </a:p>
      </dsp:txBody>
      <dsp:txXfrm>
        <a:off x="3875697" y="2266389"/>
        <a:ext cx="2823248" cy="720000"/>
      </dsp:txXfrm>
    </dsp:sp>
    <dsp:sp modelId="{F0F72C1E-0731-40A0-A2E6-9E5ABB57A238}">
      <dsp:nvSpPr>
        <dsp:cNvPr id="0" name=""/>
        <dsp:cNvSpPr/>
      </dsp:nvSpPr>
      <dsp:spPr>
        <a:xfrm>
          <a:off x="1108913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BFE31-AD2B-4779-B91D-3BB0BB7FAB31}">
      <dsp:nvSpPr>
        <dsp:cNvPr id="0" name=""/>
        <dsp:cNvSpPr/>
      </dsp:nvSpPr>
      <dsp:spPr>
        <a:xfrm>
          <a:off x="1475935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50DB4-BC70-4CDB-BC06-DA5FE2CFF2A6}">
      <dsp:nvSpPr>
        <dsp:cNvPr id="0" name=""/>
        <dsp:cNvSpPr/>
      </dsp:nvSpPr>
      <dsp:spPr>
        <a:xfrm>
          <a:off x="558380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SYNCHRONOUS COMMUNICATION IS BASED ON JSON FILE FORMAT </a:t>
          </a:r>
        </a:p>
      </dsp:txBody>
      <dsp:txXfrm>
        <a:off x="558380" y="5950800"/>
        <a:ext cx="2823248" cy="720000"/>
      </dsp:txXfrm>
    </dsp:sp>
    <dsp:sp modelId="{55C391A6-1093-411E-B345-8C72F8F8A2E7}">
      <dsp:nvSpPr>
        <dsp:cNvPr id="0" name=""/>
        <dsp:cNvSpPr/>
      </dsp:nvSpPr>
      <dsp:spPr>
        <a:xfrm>
          <a:off x="4426230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22182-D448-410C-A69E-558A528B7C1B}">
      <dsp:nvSpPr>
        <dsp:cNvPr id="0" name=""/>
        <dsp:cNvSpPr/>
      </dsp:nvSpPr>
      <dsp:spPr>
        <a:xfrm>
          <a:off x="4793253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2F59A-A784-42D1-BDED-97CA0463670D}">
      <dsp:nvSpPr>
        <dsp:cNvPr id="0" name=""/>
        <dsp:cNvSpPr/>
      </dsp:nvSpPr>
      <dsp:spPr>
        <a:xfrm>
          <a:off x="3875697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FUNCTIONS ARE IMPLEMENTED THROUGH THE </a:t>
          </a:r>
          <a:r>
            <a:rPr lang="it-IT" sz="1300" i="1" kern="1200"/>
            <a:t>CHERRYPY</a:t>
          </a:r>
          <a:r>
            <a:rPr lang="it-IT" sz="1300" kern="1200"/>
            <a:t> AND </a:t>
          </a:r>
          <a:r>
            <a:rPr lang="it-IT" sz="1300" i="1" kern="1200"/>
            <a:t>REQUESTS </a:t>
          </a:r>
          <a:r>
            <a:rPr lang="it-IT" sz="1300" kern="1200"/>
            <a:t> PYTHON LIBRARIES</a:t>
          </a:r>
          <a:endParaRPr lang="en-US" sz="1300" kern="1200"/>
        </a:p>
      </dsp:txBody>
      <dsp:txXfrm>
        <a:off x="3875697" y="5950800"/>
        <a:ext cx="282324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3D56-21F2-4C68-9692-18F4F6B7B71E}">
      <dsp:nvSpPr>
        <dsp:cNvPr id="0" name=""/>
        <dsp:cNvSpPr/>
      </dsp:nvSpPr>
      <dsp:spPr>
        <a:xfrm>
          <a:off x="1371782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0C9C1-ABAC-4E82-A6BB-099F04BD6483}">
      <dsp:nvSpPr>
        <dsp:cNvPr id="0" name=""/>
        <dsp:cNvSpPr/>
      </dsp:nvSpPr>
      <dsp:spPr>
        <a:xfrm>
          <a:off x="1686220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0F316-2A25-4132-ACA4-11DD92F2D466}">
      <dsp:nvSpPr>
        <dsp:cNvPr id="0" name=""/>
        <dsp:cNvSpPr/>
      </dsp:nvSpPr>
      <dsp:spPr>
        <a:xfrm>
          <a:off x="900126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USED TO DISCOVER REGISTERED SERVICES IN THE NETWORK</a:t>
          </a:r>
          <a:endParaRPr lang="en-US" sz="1300" kern="1200"/>
        </a:p>
      </dsp:txBody>
      <dsp:txXfrm>
        <a:off x="900126" y="1963495"/>
        <a:ext cx="2418750" cy="720000"/>
      </dsp:txXfrm>
    </dsp:sp>
    <dsp:sp modelId="{FF6F2737-78D0-48AE-8721-BB1E13BBF24E}">
      <dsp:nvSpPr>
        <dsp:cNvPr id="0" name=""/>
        <dsp:cNvSpPr/>
      </dsp:nvSpPr>
      <dsp:spPr>
        <a:xfrm>
          <a:off x="4213813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0A5A4-D03F-4855-9B69-12F173F03BF0}">
      <dsp:nvSpPr>
        <dsp:cNvPr id="0" name=""/>
        <dsp:cNvSpPr/>
      </dsp:nvSpPr>
      <dsp:spPr>
        <a:xfrm>
          <a:off x="4528251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E0024-3C04-472C-8508-EFEE3B994B99}">
      <dsp:nvSpPr>
        <dsp:cNvPr id="0" name=""/>
        <dsp:cNvSpPr/>
      </dsp:nvSpPr>
      <dsp:spPr>
        <a:xfrm>
          <a:off x="3742157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CONTAINS THE ROOMS OF EACH OWNER</a:t>
          </a:r>
          <a:endParaRPr lang="en-US" sz="1300" kern="1200"/>
        </a:p>
      </dsp:txBody>
      <dsp:txXfrm>
        <a:off x="3742157" y="1963495"/>
        <a:ext cx="2418750" cy="720000"/>
      </dsp:txXfrm>
    </dsp:sp>
    <dsp:sp modelId="{7E6C8E56-397C-40D2-9CCC-05E448306EBC}">
      <dsp:nvSpPr>
        <dsp:cNvPr id="0" name=""/>
        <dsp:cNvSpPr/>
      </dsp:nvSpPr>
      <dsp:spPr>
        <a:xfrm>
          <a:off x="2792798" y="3288182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2449-D1BD-4155-B4A5-E48D87AD524C}">
      <dsp:nvSpPr>
        <dsp:cNvPr id="0" name=""/>
        <dsp:cNvSpPr/>
      </dsp:nvSpPr>
      <dsp:spPr>
        <a:xfrm>
          <a:off x="3107235" y="360262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52E6-F08E-4E99-B8A4-D42540805B9F}">
      <dsp:nvSpPr>
        <dsp:cNvPr id="0" name=""/>
        <dsp:cNvSpPr/>
      </dsp:nvSpPr>
      <dsp:spPr>
        <a:xfrm>
          <a:off x="1894063" y="5027782"/>
          <a:ext cx="3272907" cy="111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INTERACTS WITH: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 - RESOURCE CATALOG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-  DEVICE CONNECTOR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-  APPLICATIONS</a:t>
          </a:r>
          <a:endParaRPr lang="en-US" sz="1300" kern="1200"/>
        </a:p>
      </dsp:txBody>
      <dsp:txXfrm>
        <a:off x="1894063" y="5027782"/>
        <a:ext cx="3272907" cy="1110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731B4-D6FA-450E-8B1A-8054E3303723}">
      <dsp:nvSpPr>
        <dsp:cNvPr id="0" name=""/>
        <dsp:cNvSpPr/>
      </dsp:nvSpPr>
      <dsp:spPr>
        <a:xfrm>
          <a:off x="427117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2D0-D309-4FFC-AABB-29D6DDAF282F}">
      <dsp:nvSpPr>
        <dsp:cNvPr id="0" name=""/>
        <dsp:cNvSpPr/>
      </dsp:nvSpPr>
      <dsp:spPr>
        <a:xfrm>
          <a:off x="697680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BB95C-AB61-46F6-8C7A-BA326FABB755}">
      <dsp:nvSpPr>
        <dsp:cNvPr id="0" name=""/>
        <dsp:cNvSpPr/>
      </dsp:nvSpPr>
      <dsp:spPr>
        <a:xfrm>
          <a:off x="21274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DEVICE REGISTRY SYSTEM</a:t>
          </a:r>
          <a:endParaRPr lang="en-US" sz="1200" kern="1200"/>
        </a:p>
      </dsp:txBody>
      <dsp:txXfrm>
        <a:off x="21274" y="2950125"/>
        <a:ext cx="2081250" cy="720000"/>
      </dsp:txXfrm>
    </dsp:sp>
    <dsp:sp modelId="{C8B61BA2-1E77-49A1-94AD-30D3A2E8F453}">
      <dsp:nvSpPr>
        <dsp:cNvPr id="0" name=""/>
        <dsp:cNvSpPr/>
      </dsp:nvSpPr>
      <dsp:spPr>
        <a:xfrm>
          <a:off x="2872586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33C7-A9FD-4900-90A9-BDAF6ADFCA73}">
      <dsp:nvSpPr>
        <dsp:cNvPr id="0" name=""/>
        <dsp:cNvSpPr/>
      </dsp:nvSpPr>
      <dsp:spPr>
        <a:xfrm>
          <a:off x="3143149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0C9F-9D5D-4B38-AC39-B27D1ECA4812}">
      <dsp:nvSpPr>
        <dsp:cNvPr id="0" name=""/>
        <dsp:cNvSpPr/>
      </dsp:nvSpPr>
      <dsp:spPr>
        <a:xfrm>
          <a:off x="2466742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RESOURCE CATALOG SETTINGS PROVIDES THE INFORMATION NECESSARY FOR COMMUNICATION VIA REST</a:t>
          </a:r>
          <a:endParaRPr lang="en-US" sz="1200" kern="1200"/>
        </a:p>
      </dsp:txBody>
      <dsp:txXfrm>
        <a:off x="2466742" y="2950125"/>
        <a:ext cx="2081250" cy="720000"/>
      </dsp:txXfrm>
    </dsp:sp>
    <dsp:sp modelId="{B907F132-BD22-42F9-B49E-F2C3DF51C248}">
      <dsp:nvSpPr>
        <dsp:cNvPr id="0" name=""/>
        <dsp:cNvSpPr/>
      </dsp:nvSpPr>
      <dsp:spPr>
        <a:xfrm>
          <a:off x="5318055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0674-1514-487E-AA08-106A132C330F}">
      <dsp:nvSpPr>
        <dsp:cNvPr id="0" name=""/>
        <dsp:cNvSpPr/>
      </dsp:nvSpPr>
      <dsp:spPr>
        <a:xfrm>
          <a:off x="5588617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95DF-D223-4067-8025-4E38AF0F083B}">
      <dsp:nvSpPr>
        <dsp:cNvPr id="0" name=""/>
        <dsp:cNvSpPr/>
      </dsp:nvSpPr>
      <dsp:spPr>
        <a:xfrm>
          <a:off x="4912211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EACH RESOURCE CATALOG ACTS BOTH AS REST SERVER AND AS REST CLIENT </a:t>
          </a:r>
        </a:p>
      </dsp:txBody>
      <dsp:txXfrm>
        <a:off x="4912211" y="2950125"/>
        <a:ext cx="20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BE3D-C7A2-4C01-B20F-79404E5DFE88}">
      <dsp:nvSpPr>
        <dsp:cNvPr id="0" name=""/>
        <dsp:cNvSpPr/>
      </dsp:nvSpPr>
      <dsp:spPr>
        <a:xfrm>
          <a:off x="610979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11AB-D0D5-4377-B90E-1B66AD42EA24}">
      <dsp:nvSpPr>
        <dsp:cNvPr id="0" name=""/>
        <dsp:cNvSpPr/>
      </dsp:nvSpPr>
      <dsp:spPr>
        <a:xfrm>
          <a:off x="866917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882A5-202D-4101-900C-F1AD4C07D777}">
      <dsp:nvSpPr>
        <dsp:cNvPr id="0" name=""/>
        <dsp:cNvSpPr/>
      </dsp:nvSpPr>
      <dsp:spPr>
        <a:xfrm>
          <a:off x="31931" y="2906424"/>
          <a:ext cx="235903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USED TO REGISTER AND PROVIDE AVAILABLE IoT DEVICES IN THE NETWORK</a:t>
          </a:r>
          <a:endParaRPr lang="en-US" sz="1100" kern="1200"/>
        </a:p>
      </dsp:txBody>
      <dsp:txXfrm>
        <a:off x="31931" y="2906424"/>
        <a:ext cx="2359035" cy="810000"/>
      </dsp:txXfrm>
    </dsp:sp>
    <dsp:sp modelId="{07076415-E4FA-4D36-82AB-35C5DE7BAEC1}">
      <dsp:nvSpPr>
        <dsp:cNvPr id="0" name=""/>
        <dsp:cNvSpPr/>
      </dsp:nvSpPr>
      <dsp:spPr>
        <a:xfrm>
          <a:off x="3119403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33466-ABC3-4FFB-A181-EA45980D5FBC}">
      <dsp:nvSpPr>
        <dsp:cNvPr id="0" name=""/>
        <dsp:cNvSpPr/>
      </dsp:nvSpPr>
      <dsp:spPr>
        <a:xfrm>
          <a:off x="3375341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6ABD0-98A5-4B2D-BFD7-96AE2FCB23AB}">
      <dsp:nvSpPr>
        <dsp:cNvPr id="0" name=""/>
        <dsp:cNvSpPr/>
      </dsp:nvSpPr>
      <dsp:spPr>
        <a:xfrm>
          <a:off x="2888603" y="2906424"/>
          <a:ext cx="1283258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CONTAINS THE DEVICES IN EACH ROOM</a:t>
          </a:r>
          <a:endParaRPr lang="en-US" sz="1100" kern="1200"/>
        </a:p>
      </dsp:txBody>
      <dsp:txXfrm>
        <a:off x="2888603" y="2906424"/>
        <a:ext cx="1283258" cy="810000"/>
      </dsp:txXfrm>
    </dsp:sp>
    <dsp:sp modelId="{43303978-0B16-4A93-8CF8-A48F9FF82FDC}">
      <dsp:nvSpPr>
        <dsp:cNvPr id="0" name=""/>
        <dsp:cNvSpPr/>
      </dsp:nvSpPr>
      <dsp:spPr>
        <a:xfrm>
          <a:off x="5432685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650E-9EB8-4151-AA33-B6DE08C45E5E}">
      <dsp:nvSpPr>
        <dsp:cNvPr id="0" name=""/>
        <dsp:cNvSpPr/>
      </dsp:nvSpPr>
      <dsp:spPr>
        <a:xfrm>
          <a:off x="5688622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352-827A-4A5D-BF86-0A0F3C8A2E2A}">
      <dsp:nvSpPr>
        <dsp:cNvPr id="0" name=""/>
        <dsp:cNvSpPr/>
      </dsp:nvSpPr>
      <dsp:spPr>
        <a:xfrm>
          <a:off x="5048778" y="2906424"/>
          <a:ext cx="1968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INTERACTS WITH 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- SERVICE CATALOG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   - DEVICE CONNECTOR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-  APPLICATIONS</a:t>
          </a:r>
          <a:endParaRPr lang="en-US" sz="1100" kern="1200"/>
        </a:p>
      </dsp:txBody>
      <dsp:txXfrm>
        <a:off x="5048778" y="2906424"/>
        <a:ext cx="1968750" cy="81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860D9-0979-425F-BB76-DEA68A486F79}">
      <dsp:nvSpPr>
        <dsp:cNvPr id="0" name=""/>
        <dsp:cNvSpPr/>
      </dsp:nvSpPr>
      <dsp:spPr>
        <a:xfrm>
          <a:off x="582592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485D-73BF-4322-93B5-C1B89F7CC222}">
      <dsp:nvSpPr>
        <dsp:cNvPr id="0" name=""/>
        <dsp:cNvSpPr/>
      </dsp:nvSpPr>
      <dsp:spPr>
        <a:xfrm>
          <a:off x="940904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E79B-3799-413F-9445-0CD3ECD8E301}">
      <dsp:nvSpPr>
        <dsp:cNvPr id="0" name=""/>
        <dsp:cNvSpPr/>
      </dsp:nvSpPr>
      <dsp:spPr>
        <a:xfrm>
          <a:off x="45123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PROVIDES THE INTEGRATION OF VARIOUS IoT DEVICES</a:t>
          </a:r>
          <a:endParaRPr lang="en-US" sz="1600" kern="1200"/>
        </a:p>
      </dsp:txBody>
      <dsp:txXfrm>
        <a:off x="45123" y="3092000"/>
        <a:ext cx="2756250" cy="720000"/>
      </dsp:txXfrm>
    </dsp:sp>
    <dsp:sp modelId="{E78933D2-1300-4DBB-800C-A7DCACF7F074}">
      <dsp:nvSpPr>
        <dsp:cNvPr id="0" name=""/>
        <dsp:cNvSpPr/>
      </dsp:nvSpPr>
      <dsp:spPr>
        <a:xfrm>
          <a:off x="3821186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C426-4E84-4F8E-9A6A-40E05124880C}">
      <dsp:nvSpPr>
        <dsp:cNvPr id="0" name=""/>
        <dsp:cNvSpPr/>
      </dsp:nvSpPr>
      <dsp:spPr>
        <a:xfrm>
          <a:off x="4179498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D7E8-1CA9-4D2F-84F2-0DCA8DBA6AD5}">
      <dsp:nvSpPr>
        <dsp:cNvPr id="0" name=""/>
        <dsp:cNvSpPr/>
      </dsp:nvSpPr>
      <dsp:spPr>
        <a:xfrm>
          <a:off x="3283717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MANAGES DEVICES AND THEIR RESOURCES IN THE RESOURCE CATALOG</a:t>
          </a:r>
          <a:endParaRPr lang="en-US" sz="1600" kern="1200"/>
        </a:p>
      </dsp:txBody>
      <dsp:txXfrm>
        <a:off x="3283717" y="3092000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F069-96C7-495C-8B49-CCA8000D9B5B}">
      <dsp:nvSpPr>
        <dsp:cNvPr id="0" name=""/>
        <dsp:cNvSpPr/>
      </dsp:nvSpPr>
      <dsp:spPr>
        <a:xfrm>
          <a:off x="0" y="0"/>
          <a:ext cx="10557999" cy="720866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9885-9BA6-4599-8455-AE1E20CBA5F3}">
      <dsp:nvSpPr>
        <dsp:cNvPr id="0" name=""/>
        <dsp:cNvSpPr/>
      </dsp:nvSpPr>
      <dsp:spPr>
        <a:xfrm>
          <a:off x="218062" y="163079"/>
          <a:ext cx="396476" cy="396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7309-5C04-4CE6-A539-EF409E0E0367}">
      <dsp:nvSpPr>
        <dsp:cNvPr id="0" name=""/>
        <dsp:cNvSpPr/>
      </dsp:nvSpPr>
      <dsp:spPr>
        <a:xfrm>
          <a:off x="832600" y="884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>
              <a:solidFill>
                <a:schemeClr val="bg1"/>
              </a:solidFill>
            </a:rPr>
            <a:t>COMMUNICATION WITH:</a:t>
          </a:r>
          <a:endParaRPr lang="en-US" sz="3000" kern="1200">
            <a:solidFill>
              <a:schemeClr val="bg1"/>
            </a:solidFill>
          </a:endParaRPr>
        </a:p>
      </dsp:txBody>
      <dsp:txXfrm>
        <a:off x="832600" y="884"/>
        <a:ext cx="9725398" cy="720866"/>
      </dsp:txXfrm>
    </dsp:sp>
    <dsp:sp modelId="{E99E3E23-7F1D-4AA6-AA35-84A42EBD8A6B}">
      <dsp:nvSpPr>
        <dsp:cNvPr id="0" name=""/>
        <dsp:cNvSpPr/>
      </dsp:nvSpPr>
      <dsp:spPr>
        <a:xfrm>
          <a:off x="0" y="1016415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6355-01C1-4081-98A8-842EEABE2367}">
      <dsp:nvSpPr>
        <dsp:cNvPr id="0" name=""/>
        <dsp:cNvSpPr/>
      </dsp:nvSpPr>
      <dsp:spPr>
        <a:xfrm>
          <a:off x="218062" y="1178610"/>
          <a:ext cx="396476" cy="396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94FC-2BE6-46EC-A291-FCA35A325A04}">
      <dsp:nvSpPr>
        <dsp:cNvPr id="0" name=""/>
        <dsp:cNvSpPr/>
      </dsp:nvSpPr>
      <dsp:spPr>
        <a:xfrm>
          <a:off x="832600" y="901967"/>
          <a:ext cx="9725398" cy="949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SERVICE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OWNERS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ROOMS</a:t>
          </a:r>
          <a:endParaRPr lang="en-US" sz="1400" kern="1200"/>
        </a:p>
      </dsp:txBody>
      <dsp:txXfrm>
        <a:off x="832600" y="901967"/>
        <a:ext cx="9725398" cy="949763"/>
      </dsp:txXfrm>
    </dsp:sp>
    <dsp:sp modelId="{4D859FEB-392B-45FB-8B39-BBB8D008BF2A}">
      <dsp:nvSpPr>
        <dsp:cNvPr id="0" name=""/>
        <dsp:cNvSpPr/>
      </dsp:nvSpPr>
      <dsp:spPr>
        <a:xfrm>
          <a:off x="0" y="2031947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49DE-C29C-4500-84B0-1E76A48B2700}">
      <dsp:nvSpPr>
        <dsp:cNvPr id="0" name=""/>
        <dsp:cNvSpPr/>
      </dsp:nvSpPr>
      <dsp:spPr>
        <a:xfrm>
          <a:off x="218062" y="2194142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DCC70-9818-43BB-BABF-53D1AE5DEBFB}">
      <dsp:nvSpPr>
        <dsp:cNvPr id="0" name=""/>
        <dsp:cNvSpPr/>
      </dsp:nvSpPr>
      <dsp:spPr>
        <a:xfrm>
          <a:off x="832600" y="203194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2031947"/>
        <a:ext cx="9725398" cy="720866"/>
      </dsp:txXfrm>
    </dsp:sp>
    <dsp:sp modelId="{89970788-3AB7-4ED0-BFA7-7212544FDC20}">
      <dsp:nvSpPr>
        <dsp:cNvPr id="0" name=""/>
        <dsp:cNvSpPr/>
      </dsp:nvSpPr>
      <dsp:spPr>
        <a:xfrm>
          <a:off x="0" y="2933030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774EE-020D-4DA2-A156-1F9D3C1E2C46}">
      <dsp:nvSpPr>
        <dsp:cNvPr id="0" name=""/>
        <dsp:cNvSpPr/>
      </dsp:nvSpPr>
      <dsp:spPr>
        <a:xfrm>
          <a:off x="218062" y="3095225"/>
          <a:ext cx="396476" cy="396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AD1BF-BC3A-4ABD-AC07-A854367C6C89}">
      <dsp:nvSpPr>
        <dsp:cNvPr id="0" name=""/>
        <dsp:cNvSpPr/>
      </dsp:nvSpPr>
      <dsp:spPr>
        <a:xfrm>
          <a:off x="832600" y="293303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RESOURCE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DEVICES</a:t>
          </a:r>
          <a:endParaRPr lang="en-US" sz="1400" kern="1200"/>
        </a:p>
      </dsp:txBody>
      <dsp:txXfrm>
        <a:off x="832600" y="2933030"/>
        <a:ext cx="9725398" cy="720866"/>
      </dsp:txXfrm>
    </dsp:sp>
    <dsp:sp modelId="{56928784-1E1D-4A90-873B-4D15F4FB7AE4}">
      <dsp:nvSpPr>
        <dsp:cNvPr id="0" name=""/>
        <dsp:cNvSpPr/>
      </dsp:nvSpPr>
      <dsp:spPr>
        <a:xfrm>
          <a:off x="0" y="3834113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E37A-4D59-431D-B6ED-209E6C8092FD}">
      <dsp:nvSpPr>
        <dsp:cNvPr id="0" name=""/>
        <dsp:cNvSpPr/>
      </dsp:nvSpPr>
      <dsp:spPr>
        <a:xfrm>
          <a:off x="218062" y="3996308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012E8-1545-4F2F-BA86-345E86ED26FD}">
      <dsp:nvSpPr>
        <dsp:cNvPr id="0" name=""/>
        <dsp:cNvSpPr/>
      </dsp:nvSpPr>
      <dsp:spPr>
        <a:xfrm>
          <a:off x="832600" y="3834113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3834113"/>
        <a:ext cx="9725398" cy="720866"/>
      </dsp:txXfrm>
    </dsp:sp>
    <dsp:sp modelId="{492C2A29-686B-4587-AFAD-05A84786D590}">
      <dsp:nvSpPr>
        <dsp:cNvPr id="0" name=""/>
        <dsp:cNvSpPr/>
      </dsp:nvSpPr>
      <dsp:spPr>
        <a:xfrm>
          <a:off x="0" y="4735197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0B347-E048-48D5-9C7A-62659432EE86}">
      <dsp:nvSpPr>
        <dsp:cNvPr id="0" name=""/>
        <dsp:cNvSpPr/>
      </dsp:nvSpPr>
      <dsp:spPr>
        <a:xfrm>
          <a:off x="218062" y="4897392"/>
          <a:ext cx="396476" cy="396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D170A-B748-4336-8C38-AEB5C37E3A53}">
      <dsp:nvSpPr>
        <dsp:cNvPr id="0" name=""/>
        <dsp:cNvSpPr/>
      </dsp:nvSpPr>
      <dsp:spPr>
        <a:xfrm>
          <a:off x="832600" y="473519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DEVICE CONNECTOR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SENSORS</a:t>
          </a:r>
          <a:endParaRPr lang="en-US" sz="1400" kern="1200"/>
        </a:p>
      </dsp:txBody>
      <dsp:txXfrm>
        <a:off x="832600" y="4735197"/>
        <a:ext cx="9725398" cy="720866"/>
      </dsp:txXfrm>
    </dsp:sp>
    <dsp:sp modelId="{179803D7-9A03-4994-9C2D-A1B38245BA47}">
      <dsp:nvSpPr>
        <dsp:cNvPr id="0" name=""/>
        <dsp:cNvSpPr/>
      </dsp:nvSpPr>
      <dsp:spPr>
        <a:xfrm>
          <a:off x="0" y="5636280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2EA-158E-4E3F-966A-B8B005B90132}">
      <dsp:nvSpPr>
        <dsp:cNvPr id="0" name=""/>
        <dsp:cNvSpPr/>
      </dsp:nvSpPr>
      <dsp:spPr>
        <a:xfrm>
          <a:off x="218062" y="5798475"/>
          <a:ext cx="396476" cy="3964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67B32-3A4A-485A-B45C-F1199C2F0DD5}">
      <dsp:nvSpPr>
        <dsp:cNvPr id="0" name=""/>
        <dsp:cNvSpPr/>
      </dsp:nvSpPr>
      <dsp:spPr>
        <a:xfrm>
          <a:off x="832600" y="563628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5636280"/>
        <a:ext cx="9725398" cy="720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229E1-C89F-4B08-9069-6BF2225D81F6}">
      <dsp:nvSpPr>
        <dsp:cNvPr id="0" name=""/>
        <dsp:cNvSpPr/>
      </dsp:nvSpPr>
      <dsp:spPr>
        <a:xfrm>
          <a:off x="0" y="496307"/>
          <a:ext cx="9601200" cy="13744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728980" rIns="7451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THINGSPEAK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noProof="0"/>
            <a:t>		Provides</a:t>
          </a:r>
          <a:r>
            <a:rPr lang="it-IT" sz="1800" kern="1200"/>
            <a:t> graphic info </a:t>
          </a:r>
          <a:r>
            <a:rPr lang="en-US" sz="1800" kern="1200" noProof="0"/>
            <a:t>through</a:t>
          </a:r>
          <a:r>
            <a:rPr lang="it-IT" sz="1800" kern="1200"/>
            <a:t> REST</a:t>
          </a:r>
        </a:p>
      </dsp:txBody>
      <dsp:txXfrm>
        <a:off x="0" y="496307"/>
        <a:ext cx="9601200" cy="1374407"/>
      </dsp:txXfrm>
    </dsp:sp>
    <dsp:sp modelId="{33C6AC1C-A181-4146-B26E-5FC33A5EF2B5}">
      <dsp:nvSpPr>
        <dsp:cNvPr id="0" name=""/>
        <dsp:cNvSpPr/>
      </dsp:nvSpPr>
      <dsp:spPr>
        <a:xfrm>
          <a:off x="190694" y="117034"/>
          <a:ext cx="6720840" cy="856656"/>
        </a:xfrm>
        <a:prstGeom prst="roundRect">
          <a:avLst/>
        </a:prstGeom>
        <a:solidFill>
          <a:srgbClr val="CC99FF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COMMUNICATION WITH:</a:t>
          </a:r>
        </a:p>
      </dsp:txBody>
      <dsp:txXfrm>
        <a:off x="232512" y="158852"/>
        <a:ext cx="6637204" cy="773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5305-DBC2-4AFE-BB48-F81FC133C229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186-A728-4291-88AE-8228711FC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6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5834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9490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740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233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103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4457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487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6716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665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74670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10/06/2024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4102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E3C59-2456-4447-8A66-067594FB0AAB}" type="datetimeFigureOut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10/06/2024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3E0C9-A509-44BA-BC13-2B1BB9F23FC8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3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microsoft.com/office/2018/10/relationships/comments" Target="../comments/modernComment_163_1A912A0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165_661412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6" name="Immagine 5" descr="Immagine che contiene interior design, interno, divano, Divanetto&#10;&#10;Descrizione generata automaticamente">
            <a:extLst>
              <a:ext uri="{FF2B5EF4-FFF2-40B4-BE49-F238E27FC236}">
                <a16:creationId xmlns:a16="http://schemas.microsoft.com/office/drawing/2014/main" id="{3C534B67-1DE3-48C7-2A45-EC8B1F8F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0" b="2187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972A3-BC4D-42D0-B5E6-18AF3B9A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C08C121-C8A4-4D89-BF57-08D98660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B1E1686-FA28-4AC0-BDBD-F301BFEB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RELAX OASIS</a:t>
            </a:r>
          </a:p>
        </p:txBody>
      </p:sp>
    </p:spTree>
    <p:extLst>
      <p:ext uri="{BB962C8B-B14F-4D97-AF65-F5344CB8AC3E}">
        <p14:creationId xmlns:p14="http://schemas.microsoft.com/office/powerpoint/2010/main" val="19333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57212"/>
              </p:ext>
            </p:extLst>
          </p:nvPr>
        </p:nvGraphicFramePr>
        <p:xfrm>
          <a:off x="4976636" y="347241"/>
          <a:ext cx="7061034" cy="61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6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0081" y="2764972"/>
            <a:ext cx="4010296" cy="1831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20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DB051-D652-7D1E-A9B0-1E4076A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2" y="790902"/>
            <a:ext cx="5400000" cy="2225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E5B326-D29E-BE97-B629-E2C20929D7FA}"/>
              </a:ext>
            </a:extLst>
          </p:cNvPr>
          <p:cNvSpPr/>
          <p:nvPr/>
        </p:nvSpPr>
        <p:spPr>
          <a:xfrm>
            <a:off x="6167683" y="31251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B1DCE0-B17B-A4AC-1C76-D17D1A881CB1}"/>
              </a:ext>
            </a:extLst>
          </p:cNvPr>
          <p:cNvSpPr/>
          <p:nvPr/>
        </p:nvSpPr>
        <p:spPr>
          <a:xfrm>
            <a:off x="6167683" y="3643418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SERVICE_CATALOG_INFO.JSON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DF675-27DF-AE6A-048F-B9616283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4" y="4183156"/>
            <a:ext cx="541757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6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65615"/>
              </p:ext>
            </p:extLst>
          </p:nvPr>
        </p:nvGraphicFramePr>
        <p:xfrm>
          <a:off x="4976636" y="937549"/>
          <a:ext cx="7014736" cy="495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6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10046"/>
              </p:ext>
            </p:extLst>
          </p:nvPr>
        </p:nvGraphicFramePr>
        <p:xfrm>
          <a:off x="4976636" y="844952"/>
          <a:ext cx="7049460" cy="504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28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</a:t>
            </a:r>
          </a:p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B99E9A-DAEE-3C69-6E36-B950E1245516}"/>
              </a:ext>
            </a:extLst>
          </p:cNvPr>
          <p:cNvSpPr/>
          <p:nvPr/>
        </p:nvSpPr>
        <p:spPr>
          <a:xfrm>
            <a:off x="648624" y="2730231"/>
            <a:ext cx="4010296" cy="1831092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sz="22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B2074-F494-079C-0B72-F0B96A81EB1D}"/>
              </a:ext>
            </a:extLst>
          </p:cNvPr>
          <p:cNvSpPr txBox="1"/>
          <p:nvPr/>
        </p:nvSpPr>
        <p:spPr>
          <a:xfrm>
            <a:off x="6602778" y="1535270"/>
            <a:ext cx="47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B142D7-E7A8-E92D-302E-954A482E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59" y="2510992"/>
            <a:ext cx="5400000" cy="20503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0CD0EFF-4B6D-212F-E3B9-3D9BB852D671}"/>
              </a:ext>
            </a:extLst>
          </p:cNvPr>
          <p:cNvSpPr/>
          <p:nvPr/>
        </p:nvSpPr>
        <p:spPr>
          <a:xfrm>
            <a:off x="6256159" y="2032606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0322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in su 7"/>
          <p:cNvSpPr/>
          <p:nvPr/>
        </p:nvSpPr>
        <p:spPr>
          <a:xfrm>
            <a:off x="5652278" y="3615655"/>
            <a:ext cx="596919" cy="736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22440" y="919990"/>
            <a:ext cx="65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Resource catalog 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49197" y="37604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POST/PUT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1917292" y="1594847"/>
            <a:ext cx="4010296" cy="18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1917292" y="4541435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579A44-A5D9-8C6D-1541-9C1EA8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8" y="4530944"/>
            <a:ext cx="4835513" cy="18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B3B468-BFA8-808B-1578-C12C0A14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79" y="1599668"/>
            <a:ext cx="436853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AB05E-AA45-D785-3527-FFE965C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83" y="2044907"/>
            <a:ext cx="5693044" cy="4674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6AB657-5CD4-4D5D-FECE-7B2D0E6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82" y="620560"/>
            <a:ext cx="8642824" cy="502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1813EC-C269-D62D-9BF1-76B2AC43E110}"/>
              </a:ext>
            </a:extLst>
          </p:cNvPr>
          <p:cNvSpPr txBox="1"/>
          <p:nvPr/>
        </p:nvSpPr>
        <p:spPr>
          <a:xfrm>
            <a:off x="1349719" y="647593"/>
            <a:ext cx="193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 request</a:t>
            </a:r>
            <a:endParaRPr lang="it-IT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363978-C413-8C9F-4C5C-BCF5E13E6350}"/>
              </a:ext>
            </a:extLst>
          </p:cNvPr>
          <p:cNvSpPr txBox="1"/>
          <p:nvPr/>
        </p:nvSpPr>
        <p:spPr>
          <a:xfrm>
            <a:off x="2327488" y="204490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AFF6A0-DBB0-AB54-39C6-C3DA06E78232}"/>
              </a:ext>
            </a:extLst>
          </p:cNvPr>
          <p:cNvSpPr/>
          <p:nvPr/>
        </p:nvSpPr>
        <p:spPr>
          <a:xfrm>
            <a:off x="3293682" y="155876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DEADA-B222-93E3-2503-C7305C7D0463}"/>
              </a:ext>
            </a:extLst>
          </p:cNvPr>
          <p:cNvSpPr/>
          <p:nvPr/>
        </p:nvSpPr>
        <p:spPr>
          <a:xfrm>
            <a:off x="3293682" y="132557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75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5D0F66B-7B3D-5EF3-049D-92B8375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4" y="2446912"/>
            <a:ext cx="5400000" cy="34835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88DA7C-F4A8-29AA-C23D-1B1F488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0" y="2446912"/>
            <a:ext cx="4320000" cy="1780000"/>
          </a:xfrm>
          <a:prstGeom prst="rect">
            <a:avLst/>
          </a:prstGeom>
        </p:spPr>
      </p:pic>
      <p:sp>
        <p:nvSpPr>
          <p:cNvPr id="8" name="Freccia in su 7">
            <a:extLst>
              <a:ext uri="{FF2B5EF4-FFF2-40B4-BE49-F238E27FC236}">
                <a16:creationId xmlns:a16="http://schemas.microsoft.com/office/drawing/2014/main" id="{C2A8FE21-D1BE-F01B-B231-CF86923DE8AE}"/>
              </a:ext>
            </a:extLst>
          </p:cNvPr>
          <p:cNvSpPr/>
          <p:nvPr/>
        </p:nvSpPr>
        <p:spPr>
          <a:xfrm rot="5400000">
            <a:off x="5665897" y="2727401"/>
            <a:ext cx="596919" cy="1219022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3946B9-03CE-F9B0-2AA9-D663A8229D8C}"/>
              </a:ext>
            </a:extLst>
          </p:cNvPr>
          <p:cNvSpPr/>
          <p:nvPr/>
        </p:nvSpPr>
        <p:spPr>
          <a:xfrm>
            <a:off x="894030" y="197965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A526E4-8380-F62C-B873-E1832DB49FCD}"/>
              </a:ext>
            </a:extLst>
          </p:cNvPr>
          <p:cNvSpPr/>
          <p:nvPr/>
        </p:nvSpPr>
        <p:spPr>
          <a:xfrm>
            <a:off x="6714684" y="1979654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8D3FCDF-212D-AC1A-2E00-EB4876B4655C}"/>
              </a:ext>
            </a:extLst>
          </p:cNvPr>
          <p:cNvSpPr/>
          <p:nvPr/>
        </p:nvSpPr>
        <p:spPr>
          <a:xfrm>
            <a:off x="8229600" y="2997591"/>
            <a:ext cx="3823428" cy="13367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A648C2-9DC9-5E9C-8207-6D08AB7662AE}"/>
              </a:ext>
            </a:extLst>
          </p:cNvPr>
          <p:cNvSpPr txBox="1"/>
          <p:nvPr/>
        </p:nvSpPr>
        <p:spPr>
          <a:xfrm>
            <a:off x="7039589" y="3419758"/>
            <a:ext cx="119001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it-IT" sz="1300" b="1">
                <a:solidFill>
                  <a:schemeClr val="accent1">
                    <a:lumMod val="75000"/>
                  </a:schemeClr>
                </a:solidFill>
              </a:rPr>
              <a:t>NEW RESOURCE</a:t>
            </a:r>
          </a:p>
        </p:txBody>
      </p:sp>
    </p:spTree>
    <p:extLst>
      <p:ext uri="{BB962C8B-B14F-4D97-AF65-F5344CB8AC3E}">
        <p14:creationId xmlns:p14="http://schemas.microsoft.com/office/powerpoint/2010/main" val="336138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network cables">
            <a:extLst>
              <a:ext uri="{FF2B5EF4-FFF2-40B4-BE49-F238E27FC236}">
                <a16:creationId xmlns:a16="http://schemas.microsoft.com/office/drawing/2014/main" id="{7333C3EF-99E3-A774-BCA1-86B30F7B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4" y="1193800"/>
            <a:ext cx="3981212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DEVICE CONNECTOR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62EE64D2-A5F2-52A5-B46E-5FDE0C0CB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73899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15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42C6AFA-BE15-42ED-1304-61F892E3C46F}"/>
              </a:ext>
            </a:extLst>
          </p:cNvPr>
          <p:cNvSpPr/>
          <p:nvPr/>
        </p:nvSpPr>
        <p:spPr>
          <a:xfrm rot="5400000">
            <a:off x="3431042" y="3414754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429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logo, simbolo, Elementi grafici, Carattere&#10;&#10;Descrizione generata automaticamente">
            <a:extLst>
              <a:ext uri="{FF2B5EF4-FFF2-40B4-BE49-F238E27FC236}">
                <a16:creationId xmlns:a16="http://schemas.microsoft.com/office/drawing/2014/main" id="{EFAD5130-2900-4279-AE87-94024894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726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  <a:endParaRPr lang="it-IT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2960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1044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REGISTRATION PHASE: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ABOUT LIST OF RESOURCE CATALOGS FROM SERVICE CATALOG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OF THE SPECIFIC RESOURCE CATALOG 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REGISTRATION TO RESOURCE CATALOG</a:t>
            </a:r>
            <a:endParaRPr lang="it-IT">
              <a:latin typeface="Arial Rounded MT Bold" panose="020F0704030504030204" pitchFamily="34" charset="0"/>
            </a:endParaRPr>
          </a:p>
          <a:p>
            <a:r>
              <a:rPr lang="it-IT" err="1">
                <a:latin typeface="Arial Rounded MT Bold" panose="020F0704030504030204" pitchFamily="34" charset="0"/>
              </a:rPr>
              <a:t>SenML</a:t>
            </a:r>
            <a:r>
              <a:rPr lang="it-IT">
                <a:latin typeface="Arial Rounded MT Bold" panose="020F0704030504030204" pitchFamily="34" charset="0"/>
              </a:rPr>
              <a:t> DATAFORMAT</a:t>
            </a:r>
          </a:p>
          <a:p>
            <a:r>
              <a:rPr lang="it-IT">
                <a:latin typeface="Arial Rounded MT Bold" panose="020F0704030504030204" pitchFamily="34" charset="0"/>
              </a:rPr>
              <a:t>EACH SENSOR HAS A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029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838984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60785" y="2358000"/>
            <a:ext cx="3305623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42026" y="2231562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243148" y="3627039"/>
            <a:ext cx="2842049" cy="485508"/>
          </a:xfrm>
          <a:prstGeom prst="bentConnector3">
            <a:avLst>
              <a:gd name="adj1" fmla="val 93715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2" idx="2"/>
          </p:cNvCxnSpPr>
          <p:nvPr/>
        </p:nvCxnSpPr>
        <p:spPr>
          <a:xfrm rot="16200000" flipV="1">
            <a:off x="4984818" y="380494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293637" y="90740"/>
            <a:ext cx="108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list of resource catalogs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2C5BFE-EA3D-8C06-78C8-AF2B657C7F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DB4B35-1EB4-01ED-2C4D-B0757D0D7D82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AE3F07-F6BB-1BF8-7574-7AC34E0F4A74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37B4F6-C229-B81A-F69B-92AEA7AD809C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922B3D-F4CE-6125-7A5E-9FD41D3DD8D7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6D98235-6C1A-2F69-732B-5B591A8F0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11537" y="380099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20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510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948263"/>
            <a:ext cx="4010296" cy="1510307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27698" y="2324913"/>
            <a:ext cx="3371796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59444" y="2147971"/>
            <a:ext cx="3371796" cy="2198391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2656" y="2935108"/>
            <a:ext cx="2852298" cy="161492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8077" y="2940731"/>
            <a:ext cx="2904166" cy="165554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51691A-7E7B-9717-C7A5-20307D0D4729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93693D-B9E8-6E3C-28A9-7703D26DA2D4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8ECE8B3-176C-F05C-1DB8-1DA132C58BA3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23D262-C104-B00D-BDB4-8424713671A2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68CEAD-0AF3-0BF7-F99A-B4CD5206377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CD15F7C-B50B-549E-31B1-D75CA072BF67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rot="5400000" flipH="1" flipV="1">
            <a:off x="4857341" y="3800080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483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DB3896-96E3-F1EF-2099-5151A83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1" y="738048"/>
            <a:ext cx="7829952" cy="34926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AC04DF9C-EED7-04D4-1659-2A7C15DF903E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1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8CDEF30-93B3-F01B-9DF1-42C8631F3183}"/>
              </a:ext>
            </a:extLst>
          </p:cNvPr>
          <p:cNvSpPr/>
          <p:nvPr/>
        </p:nvSpPr>
        <p:spPr>
          <a:xfrm>
            <a:off x="3132491" y="1383081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296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5273" y="2524201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003" y="3039470"/>
            <a:ext cx="2834968" cy="16535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5952" y="3095197"/>
            <a:ext cx="2842049" cy="15491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763929" y="90740"/>
            <a:ext cx="1142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the particular resource catalog’s info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00DEC2-D488-F2F2-4947-07FC2495077D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59EE89-FF8E-511D-2963-A1D7372FB559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7E390C-0CBC-FA51-230D-A61798C7C7AA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3BBAC97-5BEE-0128-53A7-AD9C70269A21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5CB64B1-7169-FC91-88A7-9FD1FFEE1F65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D3E28353-6EC5-A892-D371-4FF2EBADA45E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188000" y="806115"/>
            <a:ext cx="4215012" cy="166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768029" y="3050621"/>
            <a:ext cx="3509879" cy="1407949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2362" y="2409264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578851" y="2465042"/>
            <a:ext cx="3642857" cy="1994534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3AD8818-9670-15CD-4EA7-9CFD56BB8717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717586-44A4-3BC8-4CBD-B8D455784F9D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E22994-9AA3-0EB8-E36E-08CA8EBF1FE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ABEB9E9-438F-D491-28A9-EEF6A2789F06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89B834-5458-F1BE-3D40-B81CD8DFD398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0BD5AF27-0809-1E8A-6768-17BD1969EAA3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V="1">
            <a:off x="4914206" y="3856945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1F728EF-9B16-8D04-590B-95748775AC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83131" y="3800079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A585AF1F-5FC3-0749-D58A-2E4BA531D2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8235" y="3891064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20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E9823A-0E21-32CD-460E-47BA6C5D098E}"/>
              </a:ext>
            </a:extLst>
          </p:cNvPr>
          <p:cNvSpPr/>
          <p:nvPr/>
        </p:nvSpPr>
        <p:spPr>
          <a:xfrm>
            <a:off x="3132491" y="142067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8CD93B-172D-EAD2-C9AF-85A4F83D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3" y="759895"/>
            <a:ext cx="8655495" cy="34926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4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389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2792522" y="3389737"/>
            <a:ext cx="124214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8775598" y="3261465"/>
            <a:ext cx="1242148" cy="210105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5571072" y="4163139"/>
            <a:ext cx="342148" cy="11977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V="1">
            <a:off x="6897048" y="4034867"/>
            <a:ext cx="342148" cy="145424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491342" y="3128370"/>
            <a:ext cx="1490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POST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624263" y="90740"/>
            <a:ext cx="1056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registration in </a:t>
            </a:r>
            <a:r>
              <a:rPr lang="en-US" sz="2400">
                <a:solidFill>
                  <a:srgbClr val="4B7D85"/>
                </a:solidFill>
                <a:latin typeface="Arial Rounded MT Bold" panose="020F0704030504030204" pitchFamily="34" charset="0"/>
              </a:rPr>
              <a:t>resource catalog</a:t>
            </a:r>
            <a:endParaRPr lang="it-IT" sz="2400">
              <a:solidFill>
                <a:srgbClr val="4B7D85"/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28EE48-CFD4-7AFA-7BC5-B27D13BC80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BFA7DB-8208-4841-6605-20B5ED565B7C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2D7304-DD69-8008-A006-CF60010D22B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C545372-1BDC-6A02-8DFC-D73AE8E602A3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42FEE5-4C9A-8B64-A9F4-ACDD370C9C1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4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2F3F39C-C4CD-DC62-B207-4547020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b="17120"/>
          <a:stretch/>
        </p:blipFill>
        <p:spPr>
          <a:xfrm>
            <a:off x="3132491" y="528602"/>
            <a:ext cx="5326288" cy="31135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83E334-5D7A-75EA-4BD1-A1F56CF6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01"/>
          <a:stretch/>
        </p:blipFill>
        <p:spPr>
          <a:xfrm>
            <a:off x="3132491" y="4346577"/>
            <a:ext cx="5737251" cy="24727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8B3A23-3BFB-7CE1-3CD4-B54624345E5F}"/>
              </a:ext>
            </a:extLst>
          </p:cNvPr>
          <p:cNvSpPr txBox="1"/>
          <p:nvPr/>
        </p:nvSpPr>
        <p:spPr>
          <a:xfrm>
            <a:off x="1102233" y="402403"/>
            <a:ext cx="207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POST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B2C16A-DA51-23BD-DFB9-DB07F9A5F512}"/>
              </a:ext>
            </a:extLst>
          </p:cNvPr>
          <p:cNvSpPr txBox="1"/>
          <p:nvPr/>
        </p:nvSpPr>
        <p:spPr>
          <a:xfrm>
            <a:off x="2264689" y="430027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99B96B-0224-61E0-7B77-7315A0CD8D0A}"/>
              </a:ext>
            </a:extLst>
          </p:cNvPr>
          <p:cNvSpPr/>
          <p:nvPr/>
        </p:nvSpPr>
        <p:spPr>
          <a:xfrm>
            <a:off x="3132491" y="46047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71AE7B-AA47-2C3B-4B0D-5AF4CD7F5308}"/>
              </a:ext>
            </a:extLst>
          </p:cNvPr>
          <p:cNvSpPr/>
          <p:nvPr/>
        </p:nvSpPr>
        <p:spPr>
          <a:xfrm>
            <a:off x="3132491" y="3856793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70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it-IT" dirty="0">
                <a:latin typeface="Arial Rounded MT Bold"/>
              </a:rPr>
              <a:t>BRIGHTNESS</a:t>
            </a:r>
          </a:p>
          <a:p>
            <a:pPr marL="383540" indent="-383540"/>
            <a:r>
              <a:rPr lang="it-IT" dirty="0">
                <a:latin typeface="Arial Rounded MT Bold"/>
              </a:rPr>
              <a:t>NOISE</a:t>
            </a:r>
          </a:p>
          <a:p>
            <a:pPr marL="383540" indent="-383540"/>
            <a:r>
              <a:rPr lang="it-IT" dirty="0">
                <a:latin typeface="Arial Rounded MT Bold"/>
              </a:rPr>
              <a:t>ACCESS</a:t>
            </a:r>
          </a:p>
          <a:p>
            <a:pPr marL="383540" indent="-383540"/>
            <a:r>
              <a:rPr lang="it-IT" dirty="0">
                <a:latin typeface="Arial Rounded MT Bold"/>
              </a:rPr>
              <a:t>TEMPERATURE </a:t>
            </a:r>
          </a:p>
          <a:p>
            <a:pPr marL="383540" indent="-383540"/>
            <a:r>
              <a:rPr lang="it-IT" dirty="0">
                <a:latin typeface="Arial Rounded MT Bold"/>
              </a:rPr>
              <a:t> HUMIDITY</a:t>
            </a:r>
            <a:endParaRPr lang="it-IT" dirty="0"/>
          </a:p>
          <a:p>
            <a:pPr marL="383540" indent="-383540"/>
            <a:endParaRPr lang="it-IT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45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solidFill>
                  <a:schemeClr val="tx1"/>
                </a:solidFill>
                <a:latin typeface="Arial Rounded MT Bold"/>
              </a:rPr>
              <a:t>REST</a:t>
            </a:r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86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cuore, Fotografia di nature morte, frutto, mela&#10;&#10;Descrizione generata automaticamente">
            <a:extLst>
              <a:ext uri="{FF2B5EF4-FFF2-40B4-BE49-F238E27FC236}">
                <a16:creationId xmlns:a16="http://schemas.microsoft.com/office/drawing/2014/main" id="{2D42C37E-5157-306A-32DB-7D86685E3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47" y="2647404"/>
            <a:ext cx="650948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9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0346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BRIGHTNESS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0" y="2286000"/>
            <a:ext cx="4343399" cy="3352800"/>
          </a:xfrm>
        </p:spPr>
        <p:txBody>
          <a:bodyPr>
            <a:no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BRIGHTNESS OF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marL="717550" lvl="1" indent="-382588"/>
            <a:r>
              <a:rPr lang="it-IT" sz="1300" err="1">
                <a:latin typeface="Arial Rounded MT Bold" panose="020F0704030504030204" pitchFamily="34" charset="0"/>
              </a:rPr>
              <a:t>relax_room_XXX</a:t>
            </a:r>
            <a:r>
              <a:rPr lang="it-IT" sz="1300">
                <a:latin typeface="Arial Rounded MT Bold" panose="020F0704030504030204" pitchFamily="34" charset="0"/>
              </a:rPr>
              <a:t>/room/</a:t>
            </a:r>
            <a:r>
              <a:rPr lang="it-IT" sz="1300" err="1">
                <a:latin typeface="Arial Rounded MT Bold" panose="020F0704030504030204" pitchFamily="34" charset="0"/>
              </a:rPr>
              <a:t>brightness</a:t>
            </a:r>
            <a:endParaRPr lang="it-IT" sz="1300">
              <a:latin typeface="Arial Rounded MT Bold" panose="020F0704030504030204" pitchFamily="34" charset="0"/>
            </a:endParaRP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pPr marL="285750" indent="-285750"/>
            <a:endParaRPr lang="it-IT" sz="1400">
              <a:latin typeface="Arial Rounded MT Bold" panose="020F0704030504030204" pitchFamily="34" charset="0"/>
            </a:endParaRPr>
          </a:p>
          <a:p>
            <a:pPr marL="90360" indent="-285750"/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sz="1400">
                <a:latin typeface="Arial Rounded MT Bold" panose="020F0704030504030204" pitchFamily="34" charset="0"/>
              </a:rPr>
              <a:t>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 descr="Immagine che contiene Ingegneria elettronica, Componente elettrico, Componente di circuito, elettronica&#10;&#10;Descrizione generata automaticamente">
            <a:extLst>
              <a:ext uri="{FF2B5EF4-FFF2-40B4-BE49-F238E27FC236}">
                <a16:creationId xmlns:a16="http://schemas.microsoft.com/office/drawing/2014/main" id="{8ACA9042-68B7-47BF-B48C-BB240DC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6" y="640080"/>
            <a:ext cx="668625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8" y="941023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NOISE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68" y="2116141"/>
            <a:ext cx="4850556" cy="3461118"/>
          </a:xfrm>
        </p:spPr>
        <p:txBody>
          <a:bodyPr>
            <a:normAutofit lnSpcReduction="10000"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NOISE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study_room_XXX</a:t>
            </a:r>
            <a:r>
              <a:rPr lang="it-IT" sz="1400">
                <a:latin typeface="Arial Rounded MT Bold" panose="020F0704030504030204" pitchFamily="34" charset="0"/>
              </a:rPr>
              <a:t> /room/</a:t>
            </a:r>
            <a:r>
              <a:rPr lang="it-IT" sz="1400" err="1">
                <a:latin typeface="Arial Rounded MT Bold" panose="020F0704030504030204" pitchFamily="34" charset="0"/>
              </a:rPr>
              <a:t>noise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4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03FB3-10F4-48D4-8B68-62E06CD1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4" y="941023"/>
            <a:ext cx="5760000" cy="4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2" y="1136282"/>
            <a:ext cx="4711177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TEMPERATURE and HUMIDITY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3" y="2286000"/>
            <a:ext cx="471117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MONITORS TEMPERATURE AND HUMIDITY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/room/temperature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 /room_1/</a:t>
            </a:r>
            <a:r>
              <a:rPr lang="it-IT" sz="1300" err="1">
                <a:latin typeface="Arial Rounded MT Bold" panose="020F0704030504030204" pitchFamily="34" charset="0"/>
              </a:rPr>
              <a:t>humidity</a:t>
            </a:r>
            <a:endParaRPr lang="it-IT" sz="13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2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endParaRPr lang="it-IT" sz="1200"/>
          </a:p>
        </p:txBody>
      </p:sp>
      <p:pic>
        <p:nvPicPr>
          <p:cNvPr id="4" name="Immagine 3" descr="Immagine che contiene Ingegneria elettronica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3FF6987-75FF-4B37-8EA6-ABA16C2C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640080"/>
            <a:ext cx="5760000" cy="5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50" y="10600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ACCESS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550" y="2286000"/>
            <a:ext cx="4798750" cy="3931920"/>
          </a:xfrm>
        </p:spPr>
        <p:txBody>
          <a:bodyPr>
            <a:norm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THE ACCESS TO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relax_room_XXX</a:t>
            </a:r>
            <a:r>
              <a:rPr lang="it-IT" sz="1400">
                <a:latin typeface="Arial Rounded MT Bold" panose="020F0704030504030204" pitchFamily="34" charset="0"/>
              </a:rPr>
              <a:t>/room/</a:t>
            </a:r>
            <a:r>
              <a:rPr lang="it-IT" sz="1400" err="1">
                <a:latin typeface="Arial Rounded MT Bold" panose="020F0704030504030204" pitchFamily="34" charset="0"/>
              </a:rPr>
              <a:t>fiscal_code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EVALUATES ACCESS BASED ON LIST OF AUTHORIZED USERS IN RESOURCE_CATALOG_USERS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PRINTS MESSAGE ON LCD SCREEN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48D8F4-6FF7-426F-91F0-08B445A3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7" y="582207"/>
            <a:ext cx="5760000" cy="5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Machine learning and applications for industry | SMC Tech Blog">
            <a:extLst>
              <a:ext uri="{FF2B5EF4-FFF2-40B4-BE49-F238E27FC236}">
                <a16:creationId xmlns:a16="http://schemas.microsoft.com/office/drawing/2014/main" id="{6892D3F7-8DF3-9BF2-97C2-1CC310FFB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3" b="361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E1E34-15BA-44AB-980F-2FE1B93F7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5A574FF-FBA3-4EA3-8C22-589DE3A50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86D9DA2-9826-4E0D-9B71-C14A8B12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45721091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16" y="852828"/>
            <a:ext cx="11201666" cy="5149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Machine Learning model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Split the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into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training and testing sets to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evaluate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the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model's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performance.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Use 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decision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tree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classifier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(random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forest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) for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its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simplicity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and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interpretability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The model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trained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on the training set.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err="1">
                <a:solidFill>
                  <a:schemeClr val="tx1"/>
                </a:solidFill>
                <a:latin typeface="Franklin Gothic Book"/>
              </a:rPr>
              <a:t>Manage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of people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allowed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enter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 room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using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 machine learning model 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Data from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sensors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are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received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throught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MQTT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comunciation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err="1">
                <a:solidFill>
                  <a:schemeClr val="tx1"/>
                </a:solidFill>
                <a:latin typeface="Franklin Gothic Book"/>
              </a:rPr>
              <a:t>It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considers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 of people inside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Temperature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Humidity</a:t>
            </a:r>
            <a:endParaRPr lang="en-US" sz="2000" err="1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prediction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safe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are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published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 a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MQTT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topic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(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relax_room_XXX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/room/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safe_occupancy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).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9011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F0A5641-7868-A4DE-5989-B550CB0C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6" y="1665705"/>
            <a:ext cx="10965051" cy="1481397"/>
          </a:xfrm>
          <a:prstGeom prst="rect">
            <a:avLst/>
          </a:prstGeom>
        </p:spPr>
      </p:pic>
      <p:pic>
        <p:nvPicPr>
          <p:cNvPr id="5" name="Immagine 4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417BC28E-0DB6-254E-1ADD-E2AE42F9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" y="4205041"/>
            <a:ext cx="10965051" cy="10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4955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5F1AF2-A196-B73B-CEB8-2A8C3CD7F55E}"/>
              </a:ext>
            </a:extLst>
          </p:cNvPr>
          <p:cNvGrpSpPr/>
          <p:nvPr/>
        </p:nvGrpSpPr>
        <p:grpSpPr>
          <a:xfrm>
            <a:off x="2871460" y="4332739"/>
            <a:ext cx="2084962" cy="1191408"/>
            <a:chOff x="9679580" y="1518490"/>
            <a:chExt cx="1809931" cy="1088621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D5EBDF2-42C3-1BCF-C959-BE8DA1D17B87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6B4474D-E856-3414-80FC-621B3808C389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TELEGRAM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981022-C05A-9F4E-ECF3-06D5837C50AC}"/>
              </a:ext>
            </a:extLst>
          </p:cNvPr>
          <p:cNvSpPr/>
          <p:nvPr/>
        </p:nvSpPr>
        <p:spPr>
          <a:xfrm rot="5400000">
            <a:off x="3395542" y="3444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87742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3340129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TELEGRAM BOT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 sz="1900">
                <a:latin typeface="Arial Rounded MT Bold" panose="020F0704030504030204" pitchFamily="34" charset="0"/>
              </a:rPr>
              <a:t>PROVIDES DATA RELATED TO THE ENVIRONMENT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SENDS A GET REQUEST TO RECEIVE DATA FROM SENSORS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COMMUNICATES WITH THINGSPEAK IN ORDER TO RETRIEVE GRAPHICAL INFO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USED TO CREATE NEW RELAX ROOMS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PROVIDES A SCALABLE SERVICE ALLOWING THE CONTROL OFFICER TO CHOOSE: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OWNER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ROOM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324230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F601EC8-D4FC-E0A2-A4D1-46DE8583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324825"/>
              </p:ext>
            </p:extLst>
          </p:nvPr>
        </p:nvGraphicFramePr>
        <p:xfrm>
          <a:off x="1086132" y="274262"/>
          <a:ext cx="10557999" cy="635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9ACC942-1D94-C8AE-8B32-EAB0B00EB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6" t="55178" b="37464"/>
          <a:stretch/>
        </p:blipFill>
        <p:spPr>
          <a:xfrm>
            <a:off x="1204131" y="6168560"/>
            <a:ext cx="10440000" cy="239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3B2AEF-420D-F6B3-15FB-072C4F7F3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131" y="4246663"/>
            <a:ext cx="7020000" cy="4026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E6FC11-6B68-218D-FCD2-66330D8A8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 r="1553" b="93071"/>
          <a:stretch/>
        </p:blipFill>
        <p:spPr>
          <a:xfrm>
            <a:off x="1168216" y="2529722"/>
            <a:ext cx="10440000" cy="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34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2610" y="1324862"/>
            <a:ext cx="9718679" cy="93787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RELAX ROOM IS A PROPOSAL TO MAKE A RELAXING PLACE WELCOMING AND COMFORTABLE IN A SMART WAY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4AA171-8C88-6BC7-4ABD-7AFD9332306F}"/>
              </a:ext>
            </a:extLst>
          </p:cNvPr>
          <p:cNvGrpSpPr/>
          <p:nvPr/>
        </p:nvGrpSpPr>
        <p:grpSpPr>
          <a:xfrm>
            <a:off x="1358096" y="2373349"/>
            <a:ext cx="9853716" cy="3147776"/>
            <a:chOff x="1358096" y="2373349"/>
            <a:chExt cx="9853716" cy="31477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3A03B61-3B2F-DC21-0023-568409081333}"/>
                </a:ext>
              </a:extLst>
            </p:cNvPr>
            <p:cNvSpPr/>
            <p:nvPr/>
          </p:nvSpPr>
          <p:spPr>
            <a:xfrm>
              <a:off x="1358096" y="2373349"/>
              <a:ext cx="9521294" cy="31477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/>
            <p:cNvSpPr txBox="1"/>
            <p:nvPr/>
          </p:nvSpPr>
          <p:spPr>
            <a:xfrm>
              <a:off x="1493134" y="2490811"/>
              <a:ext cx="971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3854">
                <a:spcAft>
                  <a:spcPts val="726"/>
                </a:spcAft>
              </a:pPr>
              <a:r>
                <a:rPr lang="it-IT" kern="1200">
                  <a:solidFill>
                    <a:schemeClr val="bg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SENSORS and SIMULATED SENSORS</a:t>
              </a:r>
              <a:endParaRPr lang="it-IT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1D4846C-AF0B-371E-623C-74EFDCC9FB2D}"/>
                </a:ext>
              </a:extLst>
            </p:cNvPr>
            <p:cNvGrpSpPr/>
            <p:nvPr/>
          </p:nvGrpSpPr>
          <p:grpSpPr>
            <a:xfrm>
              <a:off x="1580951" y="2981919"/>
              <a:ext cx="9148648" cy="2244002"/>
              <a:chOff x="2198372" y="3220518"/>
              <a:chExt cx="8390657" cy="2024773"/>
            </a:xfrm>
          </p:grpSpPr>
          <p:sp>
            <p:nvSpPr>
              <p:cNvPr id="11" name="CasellaDiTesto 10"/>
              <p:cNvSpPr txBox="1"/>
              <p:nvPr/>
            </p:nvSpPr>
            <p:spPr>
              <a:xfrm>
                <a:off x="2695360" y="4995354"/>
                <a:ext cx="7758398" cy="249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63854">
                  <a:spcAft>
                    <a:spcPts val="726"/>
                  </a:spcAft>
                </a:pPr>
                <a:r>
                  <a:rPr lang="it-IT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NOISE and LIGHT                                                       TEMPERATURE and HUMIDITY                                                         LCD</a:t>
                </a:r>
                <a:endParaRPr lang="it-IT" sz="1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9D00940-E88B-793C-8244-EA3CD6CA772C}"/>
                  </a:ext>
                </a:extLst>
              </p:cNvPr>
              <p:cNvGrpSpPr/>
              <p:nvPr/>
            </p:nvGrpSpPr>
            <p:grpSpPr>
              <a:xfrm>
                <a:off x="2198372" y="3220518"/>
                <a:ext cx="8390657" cy="1800000"/>
                <a:chOff x="2198372" y="3220518"/>
                <a:chExt cx="8390657" cy="1800000"/>
              </a:xfrm>
            </p:grpSpPr>
            <p:pic>
              <p:nvPicPr>
                <p:cNvPr id="5" name="Immagine 4" descr="Immagine che contiene Ingegneria elettronica,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029" t="7700" r="6548" b="11460"/>
                <a:stretch/>
              </p:blipFill>
              <p:spPr>
                <a:xfrm>
                  <a:off x="5623529" y="3220518"/>
                  <a:ext cx="1902061" cy="1800000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elettronica, Ingegneria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10" t="11798" r="4721" b="12692"/>
                <a:stretch/>
              </p:blipFill>
              <p:spPr>
                <a:xfrm>
                  <a:off x="2198372" y="3220518"/>
                  <a:ext cx="2209091" cy="1800000"/>
                </a:xfrm>
                <a:prstGeom prst="rect">
                  <a:avLst/>
                </a:prstGeom>
              </p:spPr>
            </p:pic>
            <p:pic>
              <p:nvPicPr>
                <p:cNvPr id="2" name="Immagine 1" descr="Immagine che contiene elettronica, Componente di circuito, Componente elettrico, Componente del computer&#10;&#10;Descrizione generata automaticament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2274" y="3220518"/>
                  <a:ext cx="1986755" cy="180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721506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4667556" y="393989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GET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3455131" y="135519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CC99FF"/>
                </a:solidFill>
              </a:rPr>
              <a:t>GET </a:t>
            </a:r>
            <a:r>
              <a:rPr lang="en-US" sz="2400">
                <a:solidFill>
                  <a:srgbClr val="CC99FF"/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5358065" y="968280"/>
            <a:ext cx="4010296" cy="443661"/>
          </a:xfrm>
          <a:prstGeom prst="rect">
            <a:avLst/>
          </a:prstGeom>
          <a:solidFill>
            <a:srgbClr val="CC99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TELEGRAM BOT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9A1053-CF05-71A2-3499-F8A0ADF3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66" y="1467573"/>
            <a:ext cx="6790442" cy="172609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A36E33-F0B7-A68A-AAE7-39C786E0AB2A}"/>
              </a:ext>
            </a:extLst>
          </p:cNvPr>
          <p:cNvSpPr/>
          <p:nvPr/>
        </p:nvSpPr>
        <p:spPr>
          <a:xfrm>
            <a:off x="5368389" y="3408596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4F1329-077C-BB8C-90EA-73F5EC9C8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28"/>
          <a:stretch/>
        </p:blipFill>
        <p:spPr>
          <a:xfrm>
            <a:off x="5368389" y="3939894"/>
            <a:ext cx="6426530" cy="277289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17E913E-2F0B-2696-39D7-B42DA0F08C30}"/>
              </a:ext>
            </a:extLst>
          </p:cNvPr>
          <p:cNvGrpSpPr/>
          <p:nvPr/>
        </p:nvGrpSpPr>
        <p:grpSpPr>
          <a:xfrm>
            <a:off x="803274" y="127970"/>
            <a:ext cx="4416426" cy="1091230"/>
            <a:chOff x="203600" y="2577605"/>
            <a:chExt cx="3960000" cy="98535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C7517EB5-B78E-52DB-6802-AFD6122CB5E8}"/>
                </a:ext>
              </a:extLst>
            </p:cNvPr>
            <p:cNvSpPr/>
            <p:nvPr/>
          </p:nvSpPr>
          <p:spPr>
            <a:xfrm>
              <a:off x="203600" y="2577605"/>
              <a:ext cx="3960000" cy="9853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9AA2E19-E36C-DAAD-DEEA-6C8547E2E494}"/>
                </a:ext>
              </a:extLst>
            </p:cNvPr>
            <p:cNvSpPr txBox="1"/>
            <p:nvPr/>
          </p:nvSpPr>
          <p:spPr>
            <a:xfrm>
              <a:off x="1375429" y="2650450"/>
              <a:ext cx="2685331" cy="912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542" tIns="107542" rIns="107542" bIns="107542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DEVICE CONNECTOR TO RECEIVE INFORMATIONS ABOUT:</a:t>
              </a:r>
            </a:p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	- SENSORS</a:t>
              </a:r>
              <a:endParaRPr lang="en-US" sz="1400" kern="1200"/>
            </a:p>
          </p:txBody>
        </p:sp>
        <p:sp>
          <p:nvSpPr>
            <p:cNvPr id="18" name="Rettangolo 17" descr="Wi-Fi">
              <a:extLst>
                <a:ext uri="{FF2B5EF4-FFF2-40B4-BE49-F238E27FC236}">
                  <a16:creationId xmlns:a16="http://schemas.microsoft.com/office/drawing/2014/main" id="{B1ACFBBC-CD2E-4C96-3919-3C94D496638B}"/>
                </a:ext>
              </a:extLst>
            </p:cNvPr>
            <p:cNvSpPr/>
            <p:nvPr/>
          </p:nvSpPr>
          <p:spPr>
            <a:xfrm>
              <a:off x="589394" y="2763447"/>
              <a:ext cx="542475" cy="541945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1259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1">
                <a:solidFill>
                  <a:schemeClr val="tx2"/>
                </a:solidFill>
              </a:rPr>
              <a:t>USED TO CREATE NEW RELAX 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6254B9-8640-1F1D-9555-9596EA24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831571"/>
            <a:ext cx="5384074" cy="3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6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0" y="2764971"/>
            <a:ext cx="4545377" cy="37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b="1">
                <a:solidFill>
                  <a:schemeClr val="tx2"/>
                </a:solidFill>
              </a:rPr>
              <a:t>PROVIDES A SCALABLE SERVICE ALLOWING THE CONTROL OFFICER TO CHOOSE: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OWNER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ROOM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7A4AEF-6327-1527-AF4E-F9A3AB10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8"/>
          <a:stretch/>
        </p:blipFill>
        <p:spPr>
          <a:xfrm>
            <a:off x="6526554" y="639704"/>
            <a:ext cx="4666332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6934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98DCF2-DFB9-4E11-00AF-852FDB8B5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67169"/>
              </p:ext>
            </p:extLst>
          </p:nvPr>
        </p:nvGraphicFramePr>
        <p:xfrm>
          <a:off x="897038" y="225706"/>
          <a:ext cx="9601200" cy="236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4FB1DD1-CA34-911B-BFAB-75430C83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8" y="2430394"/>
            <a:ext cx="3267491" cy="345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B693BC-1AB4-508D-6895-70BBFADD0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07" y="2430394"/>
            <a:ext cx="6737355" cy="3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293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1A1ACFA-5E18-784D-8FAC-7FF6A1FBD79A}"/>
              </a:ext>
            </a:extLst>
          </p:cNvPr>
          <p:cNvGrpSpPr/>
          <p:nvPr/>
        </p:nvGrpSpPr>
        <p:grpSpPr>
          <a:xfrm>
            <a:off x="2803085" y="1843570"/>
            <a:ext cx="2681382" cy="1088621"/>
            <a:chOff x="9679579" y="3994725"/>
            <a:chExt cx="2225946" cy="1088621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54D44F-0E25-B146-A1B5-4E61FC51C398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0C822C-228A-38BE-7AF1-8DD2425F2C6C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 THINGSPEAK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F706E0-1266-7D13-1883-BAE4E8BE1C29}"/>
              </a:ext>
            </a:extLst>
          </p:cNvPr>
          <p:cNvSpPr/>
          <p:nvPr/>
        </p:nvSpPr>
        <p:spPr>
          <a:xfrm rot="5400000">
            <a:off x="3463249" y="3427195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45619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400053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THINKSPEAK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193800"/>
            <a:ext cx="6565900" cy="4699000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it-IT" sz="1900">
                <a:latin typeface="Arial Rounded MT Bold" panose="020F0704030504030204" pitchFamily="34" charset="0"/>
              </a:rPr>
              <a:t>COLLECTS THE DATA SENT BY THE SENSORS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ALLOWS TO HAVE A GRAPHICAL INTERFACE CONTAINING THE TRENDS OF THE DATA PROVIDED IN REAL TIME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COMMUNICATES WITH TELEGRAM</a:t>
            </a:r>
            <a:endParaRPr lang="it-IT" sz="19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7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2600812" y="608870"/>
            <a:ext cx="8911687" cy="128089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4400">
                <a:solidFill>
                  <a:schemeClr val="tx1"/>
                </a:solidFill>
                <a:latin typeface="Arial Rounded MT Bold" panose="020F0704030504030204" pitchFamily="34" charset="0"/>
              </a:rPr>
              <a:t>THINGSPEAK ADAPTOR</a:t>
            </a:r>
          </a:p>
        </p:txBody>
      </p:sp>
      <p:sp>
        <p:nvSpPr>
          <p:cNvPr id="6" name="Rettangolo 5"/>
          <p:cNvSpPr/>
          <p:nvPr/>
        </p:nvSpPr>
        <p:spPr>
          <a:xfrm>
            <a:off x="1921544" y="1624149"/>
            <a:ext cx="5824730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defTabSz="457200">
              <a:spcBef>
                <a:spcPts val="1000"/>
              </a:spcBef>
              <a:buClr>
                <a:srgbClr val="A53010"/>
              </a:buClr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652437" y="1449977"/>
            <a:ext cx="5283219" cy="1193075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986206" y="1449977"/>
            <a:ext cx="2548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MQTT </a:t>
            </a:r>
            <a:r>
              <a:rPr lang="it-IT" err="1">
                <a:solidFill>
                  <a:schemeClr val="bg1"/>
                </a:solidFill>
                <a:latin typeface="Arial Rounded MT Bold" panose="020F0704030504030204" pitchFamily="34" charset="0"/>
              </a:rPr>
              <a:t>Subscriber</a:t>
            </a: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Freccia a destra 7"/>
          <p:cNvSpPr/>
          <p:nvPr/>
        </p:nvSpPr>
        <p:spPr>
          <a:xfrm rot="14157937">
            <a:off x="8762347" y="3560567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6991321">
            <a:off x="1678452" y="3260483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 rot="5400000">
            <a:off x="4446434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 destra 10"/>
          <p:cNvSpPr/>
          <p:nvPr/>
        </p:nvSpPr>
        <p:spPr>
          <a:xfrm rot="16200000">
            <a:off x="3749177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08811" y="5047131"/>
            <a:ext cx="2614533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4704" y="5225862"/>
            <a:ext cx="25328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THINGSPEAK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652437" y="5055597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652437" y="5095828"/>
            <a:ext cx="2771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SERVICE AND RESOURCE CATALOG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9301745" y="5044591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398794" y="5230701"/>
            <a:ext cx="2696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DEVICE CONNECTOR</a:t>
            </a:r>
          </a:p>
        </p:txBody>
      </p:sp>
      <p:sp>
        <p:nvSpPr>
          <p:cNvPr id="18" name="CasellaDiTesto 17"/>
          <p:cNvSpPr txBox="1"/>
          <p:nvPr/>
        </p:nvSpPr>
        <p:spPr>
          <a:xfrm rot="17764393">
            <a:off x="1736782" y="2932268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4379309" y="3366165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1" name="CasellaDiTesto 20"/>
          <p:cNvSpPr txBox="1"/>
          <p:nvPr/>
        </p:nvSpPr>
        <p:spPr>
          <a:xfrm rot="3359377">
            <a:off x="9591119" y="3855330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B7B034-1DA2-1043-6A1D-363E64349511}"/>
              </a:ext>
            </a:extLst>
          </p:cNvPr>
          <p:cNvSpPr/>
          <p:nvPr/>
        </p:nvSpPr>
        <p:spPr>
          <a:xfrm>
            <a:off x="6577705" y="5044591"/>
            <a:ext cx="2512781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4ECCC-1AC3-2E97-BD22-9377928B33AB}"/>
              </a:ext>
            </a:extLst>
          </p:cNvPr>
          <p:cNvSpPr txBox="1"/>
          <p:nvPr/>
        </p:nvSpPr>
        <p:spPr>
          <a:xfrm>
            <a:off x="7170928" y="5214857"/>
            <a:ext cx="15375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TELEGRAM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69E8067-C33C-4382-3932-C0924351C967}"/>
              </a:ext>
            </a:extLst>
          </p:cNvPr>
          <p:cNvSpPr/>
          <p:nvPr/>
        </p:nvSpPr>
        <p:spPr>
          <a:xfrm rot="5400000">
            <a:off x="7082325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6C85C09-91B1-39F8-B2E2-819FC7E3B8EE}"/>
              </a:ext>
            </a:extLst>
          </p:cNvPr>
          <p:cNvSpPr/>
          <p:nvPr/>
        </p:nvSpPr>
        <p:spPr>
          <a:xfrm rot="16200000">
            <a:off x="6385068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9C6F77-79E5-4205-8691-408BF5965210}"/>
              </a:ext>
            </a:extLst>
          </p:cNvPr>
          <p:cNvSpPr txBox="1"/>
          <p:nvPr/>
        </p:nvSpPr>
        <p:spPr>
          <a:xfrm rot="16200000">
            <a:off x="7015200" y="3359657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C2066F62-1011-BFB2-2008-037ADB25613E}"/>
              </a:ext>
            </a:extLst>
          </p:cNvPr>
          <p:cNvSpPr/>
          <p:nvPr/>
        </p:nvSpPr>
        <p:spPr>
          <a:xfrm rot="-3900000">
            <a:off x="2292285" y="342981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0929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1E0A1-AEA3-BCE9-9F2D-B1CC22C0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14" y="241287"/>
            <a:ext cx="3977833" cy="1006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500" cap="all">
                <a:solidFill>
                  <a:schemeClr val="tx2">
                    <a:lumMod val="90000"/>
                    <a:lumOff val="10000"/>
                  </a:schemeClr>
                </a:solidFill>
              </a:rPr>
              <a:t>THINGSPEAK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9948B-1473-12BB-5678-025B6A5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9" y="1301766"/>
            <a:ext cx="6421761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1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PROPOSAL - BEFORE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C387E0-7940-25F1-47AF-C237218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88" y="1131245"/>
            <a:ext cx="9144792" cy="54259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9841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PROJECT PROPOSAL - AFTER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83EC841-5F44-02A9-6B80-C0469660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45" y="1046328"/>
            <a:ext cx="9389120" cy="56069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58280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640081" y="631373"/>
            <a:ext cx="4622532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D4EEAE-A606-6BEB-F804-CD0443CE045C}"/>
              </a:ext>
            </a:extLst>
          </p:cNvPr>
          <p:cNvSpPr txBox="1"/>
          <p:nvPr/>
        </p:nvSpPr>
        <p:spPr>
          <a:xfrm>
            <a:off x="411481" y="2180771"/>
            <a:ext cx="4622532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Architectural model for software development where an application is composed of small independent services, each handling a specific process. These microservices are designed to be modular, scalable, and independently distributable. </a:t>
            </a: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This approach promotes flexibility and ease of maintenance, allowing developers to update, replace, or scale individual services without having to modify the entire application.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10365910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8060294" y="4240397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7911686" y="2898389"/>
            <a:ext cx="2291318" cy="43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9925375" y="1420076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10006388" y="3938445"/>
            <a:ext cx="1809931" cy="1088621"/>
            <a:chOff x="5797636" y="4006571"/>
            <a:chExt cx="1809931" cy="1088621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6096568" y="3960144"/>
            <a:ext cx="1809931" cy="1088621"/>
            <a:chOff x="9679580" y="1518490"/>
            <a:chExt cx="1809931" cy="108862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6096001" y="1420076"/>
            <a:ext cx="2225946" cy="1088621"/>
            <a:chOff x="9679579" y="3994725"/>
            <a:chExt cx="2225946" cy="108862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8060293" y="1711341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7815645" y="3041200"/>
            <a:ext cx="2281594" cy="50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BA8230E3-5118-A543-AE1B-16D78AFFA947}"/>
              </a:ext>
            </a:extLst>
          </p:cNvPr>
          <p:cNvSpPr/>
          <p:nvPr/>
        </p:nvSpPr>
        <p:spPr>
          <a:xfrm rot="5400000">
            <a:off x="6479716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2547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7043269" y="4373822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723FFA4-842A-4A03-577E-4FF5D5B738B4}"/>
              </a:ext>
            </a:extLst>
          </p:cNvPr>
          <p:cNvSpPr/>
          <p:nvPr/>
        </p:nvSpPr>
        <p:spPr>
          <a:xfrm rot="5400000">
            <a:off x="3431042" y="3391646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853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60373"/>
              </p:ext>
            </p:extLst>
          </p:nvPr>
        </p:nvGraphicFramePr>
        <p:xfrm>
          <a:off x="4780344" y="127321"/>
          <a:ext cx="7257326" cy="667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21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3</TotalTime>
  <Words>1331</Words>
  <Application>Microsoft Office PowerPoint</Application>
  <PresentationFormat>Widescreen</PresentationFormat>
  <Paragraphs>520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Arial</vt:lpstr>
      <vt:lpstr>Arial Rounded MT Bold</vt:lpstr>
      <vt:lpstr>Calibri</vt:lpstr>
      <vt:lpstr>Courier New,monospace</vt:lpstr>
      <vt:lpstr>Franklin Gothic Book</vt:lpstr>
      <vt:lpstr>Gill Sans MT</vt:lpstr>
      <vt:lpstr>Wingdings 3</vt:lpstr>
      <vt:lpstr>Wingdings,Sans-Serif</vt:lpstr>
      <vt:lpstr>Ritaglio</vt:lpstr>
      <vt:lpstr>RELAX OASIS</vt:lpstr>
      <vt:lpstr>MQTT</vt:lpstr>
      <vt:lpstr>REST</vt:lpstr>
      <vt:lpstr>Presentazione standard di PowerPoint</vt:lpstr>
      <vt:lpstr>PROJECT PROPOSAL - BEFORE</vt:lpstr>
      <vt:lpstr>PROJECT PROPOSAL - AFTER</vt:lpstr>
      <vt:lpstr>Presentazione standard di PowerPoint</vt:lpstr>
      <vt:lpstr>Presentazione standard di PowerPoint</vt:lpstr>
      <vt:lpstr>SERVICE CATALOG</vt:lpstr>
      <vt:lpstr>SERVICE CATALOG</vt:lpstr>
      <vt:lpstr>Presentazione standard di PowerPoint</vt:lpstr>
      <vt:lpstr>RESOURCE CATALOG</vt:lpstr>
      <vt:lpstr>RESOURCE CATALOG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DEVICE CONNECTOR</vt:lpstr>
      <vt:lpstr>Presentazione standard di PowerPoint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SENSORS</vt:lpstr>
      <vt:lpstr>BRIGHTNESS</vt:lpstr>
      <vt:lpstr>NOISE</vt:lpstr>
      <vt:lpstr>TEMPERATURE and HUMIDITY</vt:lpstr>
      <vt:lpstr>ACCESS</vt:lpstr>
      <vt:lpstr>MACHINE LEARNING </vt:lpstr>
      <vt:lpstr>Presentazione standard di PowerPoint</vt:lpstr>
      <vt:lpstr>Presentazione standard di PowerPoint</vt:lpstr>
      <vt:lpstr>Presentazione standard di PowerPoint</vt:lpstr>
      <vt:lpstr>TELEGRAM 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THINKSPEAK</vt:lpstr>
      <vt:lpstr>THINGSPEAK ADAPTOR</vt:lpstr>
      <vt:lpstr>THINGSPEAK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Eurosystema</dc:creator>
  <cp:lastModifiedBy>MARCO CUTARELLI</cp:lastModifiedBy>
  <cp:revision>47</cp:revision>
  <dcterms:created xsi:type="dcterms:W3CDTF">2022-02-16T16:49:54Z</dcterms:created>
  <dcterms:modified xsi:type="dcterms:W3CDTF">2024-06-10T10:36:15Z</dcterms:modified>
</cp:coreProperties>
</file>